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
      <p:font typeface="Nunito"/>
      <p:regular r:id="rId59"/>
      <p:bold r:id="rId60"/>
      <p:italic r:id="rId61"/>
      <p:boldItalic r:id="rId62"/>
    </p:embeddedFont>
    <p:embeddedFont>
      <p:font typeface="Fira Sans Extra Condensed Medium"/>
      <p:regular r:id="rId63"/>
      <p:bold r:id="rId64"/>
      <p:italic r:id="rId65"/>
      <p:boldItalic r:id="rId66"/>
    </p:embeddedFont>
    <p:embeddedFont>
      <p:font typeface="Proxima Nova Semibold"/>
      <p:regular r:id="rId67"/>
      <p:bold r:id="rId68"/>
      <p:boldItalic r:id="rId69"/>
    </p:embeddedFont>
    <p:embeddedFont>
      <p:font typeface="Nunito Black"/>
      <p:bold r:id="rId70"/>
      <p:boldItalic r:id="rId71"/>
    </p:embeddedFont>
    <p:embeddedFont>
      <p:font typeface="Fira Sans Extra Condensed SemiBold"/>
      <p:regular r:id="rId72"/>
      <p:bold r:id="rId73"/>
      <p:italic r:id="rId74"/>
      <p:boldItalic r:id="rId75"/>
    </p:embeddedFont>
    <p:embeddedFont>
      <p:font typeface="Century Gothic"/>
      <p:regular r:id="rId76"/>
      <p:bold r:id="rId77"/>
      <p:italic r:id="rId78"/>
      <p:boldItalic r:id="rId79"/>
    </p:embeddedFont>
    <p:embeddedFont>
      <p:font typeface="Nunito SemiBold"/>
      <p:regular r:id="rId80"/>
      <p:bold r:id="rId81"/>
      <p:italic r:id="rId82"/>
      <p:boldItalic r:id="rId83"/>
    </p:embeddedFont>
    <p:embeddedFont>
      <p:font typeface="Oswald Medium"/>
      <p:regular r:id="rId84"/>
      <p:bold r:id="rId85"/>
    </p:embeddedFont>
    <p:embeddedFont>
      <p:font typeface="Roboto"/>
      <p:regular r:id="rId86"/>
      <p:bold r:id="rId87"/>
      <p:italic r:id="rId88"/>
      <p:boldItalic r:id="rId89"/>
    </p:embeddedFont>
    <p:embeddedFont>
      <p:font typeface="Montserrat"/>
      <p:regular r:id="rId90"/>
      <p:bold r:id="rId91"/>
      <p:italic r:id="rId92"/>
      <p:boldItalic r:id="rId93"/>
    </p:embeddedFont>
    <p:embeddedFont>
      <p:font typeface="Fira Sans Extra Condensed Light"/>
      <p:regular r:id="rId94"/>
      <p:bold r:id="rId95"/>
      <p:italic r:id="rId96"/>
      <p:boldItalic r:id="rId97"/>
    </p:embeddedFont>
    <p:embeddedFont>
      <p:font typeface="Nunito ExtraBold"/>
      <p:bold r:id="rId98"/>
      <p:boldItalic r:id="rId99"/>
    </p:embeddedFont>
    <p:embeddedFont>
      <p:font typeface="Fira Sans Extra Condensed"/>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7AC872-89E0-40EC-89A3-334D6F2FB950}">
  <a:tblStyle styleId="{627AC872-89E0-40EC-89A3-334D6F2FB9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FiraSansExtraCondensed-boldItalic.fntdata"/><Relationship Id="rId102" Type="http://schemas.openxmlformats.org/officeDocument/2006/relationships/font" Target="fonts/FiraSansExtraCondensed-italic.fntdata"/><Relationship Id="rId101" Type="http://schemas.openxmlformats.org/officeDocument/2006/relationships/font" Target="fonts/FiraSansExtraCondensed-bold.fntdata"/><Relationship Id="rId100" Type="http://schemas.openxmlformats.org/officeDocument/2006/relationships/font" Target="fonts/FiraSansExtraCondensed-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iraSansExtraCondensedLight-bold.fntdata"/><Relationship Id="rId94" Type="http://schemas.openxmlformats.org/officeDocument/2006/relationships/font" Target="fonts/FiraSansExtraCondensedLight-regular.fntdata"/><Relationship Id="rId97" Type="http://schemas.openxmlformats.org/officeDocument/2006/relationships/font" Target="fonts/FiraSansExtraCondensedLight-boldItalic.fntdata"/><Relationship Id="rId96" Type="http://schemas.openxmlformats.org/officeDocument/2006/relationships/font" Target="fonts/FiraSansExtraCondensedLight-italic.fntdata"/><Relationship Id="rId11" Type="http://schemas.openxmlformats.org/officeDocument/2006/relationships/slide" Target="slides/slide5.xml"/><Relationship Id="rId99" Type="http://schemas.openxmlformats.org/officeDocument/2006/relationships/font" Target="fonts/NunitoExtraBold-boldItalic.fntdata"/><Relationship Id="rId10" Type="http://schemas.openxmlformats.org/officeDocument/2006/relationships/slide" Target="slides/slide4.xml"/><Relationship Id="rId98" Type="http://schemas.openxmlformats.org/officeDocument/2006/relationships/font" Target="fonts/NunitoExtraBo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swaldMedium-regular.fntdata"/><Relationship Id="rId83" Type="http://schemas.openxmlformats.org/officeDocument/2006/relationships/font" Target="fonts/NunitoSemiBold-boldItalic.fntdata"/><Relationship Id="rId86" Type="http://schemas.openxmlformats.org/officeDocument/2006/relationships/font" Target="fonts/Roboto-regular.fntdata"/><Relationship Id="rId85" Type="http://schemas.openxmlformats.org/officeDocument/2006/relationships/font" Target="fonts/OswaldMedium-bold.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NunitoSemiBold-regular.fntdata"/><Relationship Id="rId82" Type="http://schemas.openxmlformats.org/officeDocument/2006/relationships/font" Target="fonts/NunitoSemiBold-italic.fntdata"/><Relationship Id="rId81"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SemiBold-bold.fntdata"/><Relationship Id="rId72" Type="http://schemas.openxmlformats.org/officeDocument/2006/relationships/font" Target="fonts/FiraSansExtraCondensedSemiBold-regular.fntdata"/><Relationship Id="rId75" Type="http://schemas.openxmlformats.org/officeDocument/2006/relationships/font" Target="fonts/FiraSansExtraCondensedSemiBold-boldItalic.fntdata"/><Relationship Id="rId74" Type="http://schemas.openxmlformats.org/officeDocument/2006/relationships/font" Target="fonts/FiraSansExtraCondensedSemiBold-italic.fntdata"/><Relationship Id="rId77" Type="http://schemas.openxmlformats.org/officeDocument/2006/relationships/font" Target="fonts/CenturyGothic-bold.fntdata"/><Relationship Id="rId76" Type="http://schemas.openxmlformats.org/officeDocument/2006/relationships/font" Target="fonts/CenturyGothic-regular.fntdata"/><Relationship Id="rId79" Type="http://schemas.openxmlformats.org/officeDocument/2006/relationships/font" Target="fonts/CenturyGothic-boldItalic.fntdata"/><Relationship Id="rId78" Type="http://schemas.openxmlformats.org/officeDocument/2006/relationships/font" Target="fonts/CenturyGothic-italic.fntdata"/><Relationship Id="rId71" Type="http://schemas.openxmlformats.org/officeDocument/2006/relationships/font" Target="fonts/NunitoBlack-boldItalic.fntdata"/><Relationship Id="rId70" Type="http://schemas.openxmlformats.org/officeDocument/2006/relationships/font" Target="fonts/NunitoBlack-bold.fntdata"/><Relationship Id="rId62" Type="http://schemas.openxmlformats.org/officeDocument/2006/relationships/font" Target="fonts/Nunito-boldItalic.fntdata"/><Relationship Id="rId61" Type="http://schemas.openxmlformats.org/officeDocument/2006/relationships/font" Target="fonts/Nunito-italic.fntdata"/><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66" Type="http://schemas.openxmlformats.org/officeDocument/2006/relationships/font" Target="fonts/FiraSansExtraCondensedMedium-boldItalic.fntdata"/><Relationship Id="rId65" Type="http://schemas.openxmlformats.org/officeDocument/2006/relationships/font" Target="fonts/FiraSansExtraCondensedMedium-italic.fntdata"/><Relationship Id="rId68" Type="http://schemas.openxmlformats.org/officeDocument/2006/relationships/font" Target="fonts/ProximaNovaSemibold-bold.fntdata"/><Relationship Id="rId67" Type="http://schemas.openxmlformats.org/officeDocument/2006/relationships/font" Target="fonts/ProximaNovaSemibold-regular.fntdata"/><Relationship Id="rId60" Type="http://schemas.openxmlformats.org/officeDocument/2006/relationships/font" Target="fonts/Nunito-bold.fntdata"/><Relationship Id="rId69" Type="http://schemas.openxmlformats.org/officeDocument/2006/relationships/font" Target="fonts/ProximaNovaSemibold-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font" Target="fonts/ProximaNova-regular.fntdata"/><Relationship Id="rId54" Type="http://schemas.openxmlformats.org/officeDocument/2006/relationships/slide" Target="slides/slide48.xml"/><Relationship Id="rId57" Type="http://schemas.openxmlformats.org/officeDocument/2006/relationships/font" Target="fonts/ProximaNova-italic.fntdata"/><Relationship Id="rId56" Type="http://schemas.openxmlformats.org/officeDocument/2006/relationships/font" Target="fonts/ProximaNova-bold.fntdata"/><Relationship Id="rId59" Type="http://schemas.openxmlformats.org/officeDocument/2006/relationships/font" Target="fonts/Nunito-regular.fntdata"/><Relationship Id="rId58" Type="http://schemas.openxmlformats.org/officeDocument/2006/relationships/font" Target="fonts/ProximaNov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lp.stanford.edu/projects/glov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a3fb9f80e_0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a3fb9f80e_0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86d58138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86d58138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84f2f62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84f2f62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84f2f62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84f2f62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02d16639e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02d16639e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86d58138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86d5813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84f2f65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84f2f65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84f2f655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84f2f655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02d16639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02d16639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04886c6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04886c6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04886c6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04886c6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02d16639e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02d16639e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02d16639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02d16639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02d16639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02d16639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02d16639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02d16639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02d16639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02d16639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02d16639e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02d16639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02d16639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02d16639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84f2f655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84f2f655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a9f2b781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a9f2b781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chemeClr val="lt1"/>
                </a:highlight>
                <a:latin typeface="Roboto"/>
                <a:ea typeface="Roboto"/>
                <a:cs typeface="Roboto"/>
                <a:sym typeface="Roboto"/>
              </a:rPr>
              <a:t>Tokenizer finds the frequency of each unique word and sort them based on their frequency. Then, it will assign an integer value (starting from 1) to each word from the top.</a:t>
            </a:r>
            <a:endParaRPr sz="1200">
              <a:solidFill>
                <a:srgbClr val="21212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1212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chemeClr val="lt1"/>
                </a:highlight>
                <a:latin typeface="Roboto"/>
                <a:ea typeface="Roboto"/>
                <a:cs typeface="Roboto"/>
                <a:sym typeface="Roboto"/>
              </a:rPr>
              <a:t>Padding: Sequences that are shorter than max length are padded, until they are max length long. </a:t>
            </a:r>
            <a:endParaRPr sz="1200">
              <a:solidFill>
                <a:srgbClr val="21212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chemeClr val="lt1"/>
                </a:highlight>
                <a:latin typeface="Roboto"/>
                <a:ea typeface="Roboto"/>
                <a:cs typeface="Roboto"/>
                <a:sym typeface="Roboto"/>
              </a:rPr>
              <a:t>Sequences longer than max length are truncated.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84f2f655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84f2f655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SemiBold"/>
                <a:ea typeface="Nunito SemiBold"/>
                <a:cs typeface="Nunito SemiBold"/>
                <a:sym typeface="Nunito SemiBold"/>
              </a:rPr>
              <a:t>Represent words with vector of real numbers in order for computers to understand human language. Here we use the GloVe techniques.</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SemiBold"/>
                <a:ea typeface="Nunito SemiBold"/>
                <a:cs typeface="Nunito SemiBold"/>
                <a:sym typeface="Nunito SemiBold"/>
              </a:rPr>
              <a:t>GloVe pre-trained word vectors data via: </a:t>
            </a:r>
            <a:r>
              <a:rPr b="1" lang="en" sz="1000" u="sng">
                <a:solidFill>
                  <a:schemeClr val="dk1"/>
                </a:solidFill>
                <a:latin typeface="Nunito"/>
                <a:ea typeface="Nunito"/>
                <a:cs typeface="Nunito"/>
                <a:sym typeface="Nunito"/>
                <a:hlinkClick r:id="rId2">
                  <a:extLst>
                    <a:ext uri="{A12FA001-AC4F-418D-AE19-62706E023703}">
                      <ahyp:hlinkClr val="tx"/>
                    </a:ext>
                  </a:extLst>
                </a:hlinkClick>
              </a:rPr>
              <a:t>https://nlp.stanford.edu/projects/glove/</a:t>
            </a:r>
            <a:r>
              <a:rPr b="1" lang="en" sz="1000">
                <a:solidFill>
                  <a:schemeClr val="dk1"/>
                </a:solidFill>
                <a:latin typeface="Nunito"/>
                <a:ea typeface="Nunito"/>
                <a:cs typeface="Nunito"/>
                <a:sym typeface="Nunito"/>
              </a:rPr>
              <a:t>)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Size of vocabulary in GloVe:	400,000</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u="sng">
                <a:solidFill>
                  <a:schemeClr val="dk1"/>
                </a:solidFill>
                <a:latin typeface="Nunito"/>
                <a:ea typeface="Nunito"/>
                <a:cs typeface="Nunito"/>
                <a:sym typeface="Nunito"/>
              </a:rPr>
              <a:t>We create an embedding matrix with GloVe vectors:</a:t>
            </a:r>
            <a:endParaRPr b="1" sz="1000">
              <a:solidFill>
                <a:schemeClr val="dk1"/>
              </a:solidFill>
              <a:latin typeface="Nunito"/>
              <a:ea typeface="Nunito"/>
              <a:cs typeface="Nunito"/>
              <a:sym typeface="Nunito"/>
            </a:endParaRPr>
          </a:p>
          <a:p>
            <a:pPr indent="0" lvl="0" marL="0" rtl="0" algn="l">
              <a:spcBef>
                <a:spcPts val="1000"/>
              </a:spcBef>
              <a:spcAft>
                <a:spcPts val="0"/>
              </a:spcAft>
              <a:buClr>
                <a:schemeClr val="dk1"/>
              </a:buClr>
              <a:buSzPts val="1100"/>
              <a:buFont typeface="Arial"/>
              <a:buNone/>
            </a:pPr>
            <a:r>
              <a:rPr lang="en" sz="1000">
                <a:solidFill>
                  <a:schemeClr val="dk1"/>
                </a:solidFill>
                <a:latin typeface="Nunito"/>
                <a:ea typeface="Nunito"/>
                <a:cs typeface="Nunito"/>
                <a:sym typeface="Nunito"/>
              </a:rPr>
              <a:t>Embedding matrix with a shape of </a:t>
            </a:r>
            <a:r>
              <a:rPr b="1" lang="en" sz="1000">
                <a:solidFill>
                  <a:schemeClr val="dk1"/>
                </a:solidFill>
                <a:latin typeface="Nunito"/>
                <a:ea typeface="Nunito"/>
                <a:cs typeface="Nunito"/>
                <a:sym typeface="Nunito"/>
              </a:rPr>
              <a:t>(</a:t>
            </a:r>
            <a:r>
              <a:rPr b="1" i="1" lang="en" sz="1000">
                <a:solidFill>
                  <a:schemeClr val="dk1"/>
                </a:solidFill>
                <a:latin typeface="Nunito"/>
                <a:ea typeface="Nunito"/>
                <a:cs typeface="Nunito"/>
                <a:sym typeface="Nunito"/>
              </a:rPr>
              <a:t>vocab length, embedding dimension)</a:t>
            </a:r>
            <a:endParaRPr b="1" i="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Each row of the matrix belongs to </a:t>
            </a:r>
            <a:r>
              <a:rPr b="1" lang="en" sz="1000">
                <a:solidFill>
                  <a:schemeClr val="dk1"/>
                </a:solidFill>
                <a:latin typeface="Nunito"/>
                <a:ea typeface="Nunito"/>
                <a:cs typeface="Nunito"/>
                <a:sym typeface="Nunito"/>
              </a:rPr>
              <a:t>1 word in the vocabulary &amp; contains the weight of embedding vectors of the word.</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Vocab length			: len(word_index)+1	# word_index from Tokenizer</a:t>
            </a:r>
            <a:endParaRPr sz="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Embedding dimension	: 100			# size of vector space in which word will be embedded</a:t>
            </a:r>
            <a:endParaRPr sz="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84f2f655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84f2f655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6df0e58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6df0e58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84f2f655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84f2f655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Forget Layer Gate</a:t>
            </a:r>
            <a:endParaRPr/>
          </a:p>
          <a:p>
            <a:pPr indent="0" lvl="0" marL="457200" rtl="0" algn="l">
              <a:spcBef>
                <a:spcPts val="0"/>
              </a:spcBef>
              <a:spcAft>
                <a:spcPts val="0"/>
              </a:spcAft>
              <a:buNone/>
            </a:pPr>
            <a:r>
              <a:rPr lang="en"/>
              <a:t>Decide what information we’re going to throw away from the cell state.</a:t>
            </a:r>
            <a:endParaRPr/>
          </a:p>
          <a:p>
            <a:pPr indent="0" lvl="0" marL="457200" rtl="0" algn="l">
              <a:spcBef>
                <a:spcPts val="0"/>
              </a:spcBef>
              <a:spcAft>
                <a:spcPts val="0"/>
              </a:spcAft>
              <a:buNone/>
            </a:pPr>
            <a:r>
              <a:rPr lang="en"/>
              <a:t>i.e. When we see new subject, we </a:t>
            </a:r>
            <a:r>
              <a:rPr lang="en"/>
              <a:t>want to forget the gender of old subject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Input Gate</a:t>
            </a:r>
            <a:endParaRPr/>
          </a:p>
          <a:p>
            <a:pPr indent="0" lvl="0" marL="457200" rtl="0" algn="l">
              <a:spcBef>
                <a:spcPts val="0"/>
              </a:spcBef>
              <a:spcAft>
                <a:spcPts val="0"/>
              </a:spcAft>
              <a:buNone/>
            </a:pPr>
            <a:r>
              <a:rPr lang="en"/>
              <a:t>Decide what new information we’re going to store in the cell state</a:t>
            </a:r>
            <a:endParaRPr/>
          </a:p>
          <a:p>
            <a:pPr indent="0" lvl="0" marL="457200" rtl="0" algn="l">
              <a:spcBef>
                <a:spcPts val="0"/>
              </a:spcBef>
              <a:spcAft>
                <a:spcPts val="0"/>
              </a:spcAft>
              <a:buNone/>
            </a:pPr>
            <a:r>
              <a:rPr lang="en"/>
              <a:t>Sigmoid (input layer gate, decide which values we’ll update) → tanh layer (creates vector of new candidate values)</a:t>
            </a:r>
            <a:endParaRPr/>
          </a:p>
          <a:p>
            <a:pPr indent="0" lvl="0" marL="457200" rtl="0" algn="l">
              <a:spcBef>
                <a:spcPts val="0"/>
              </a:spcBef>
              <a:spcAft>
                <a:spcPts val="0"/>
              </a:spcAft>
              <a:buNone/>
            </a:pPr>
            <a:r>
              <a:rPr lang="en"/>
              <a:t>i.e. add gender of new subject to cell state, replace the old</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Update old cell state</a:t>
            </a:r>
            <a:endParaRPr/>
          </a:p>
          <a:p>
            <a:pPr indent="0" lvl="0" marL="457200" rtl="0" algn="l">
              <a:spcBef>
                <a:spcPts val="0"/>
              </a:spcBef>
              <a:spcAft>
                <a:spcPts val="0"/>
              </a:spcAft>
              <a:buNone/>
            </a:pPr>
            <a:r>
              <a:rPr lang="en"/>
              <a:t>Drop info about old subject’s gender, add new info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Output</a:t>
            </a:r>
            <a:endParaRPr/>
          </a:p>
          <a:p>
            <a:pPr indent="0" lvl="0" marL="457200" rtl="0" algn="l">
              <a:spcBef>
                <a:spcPts val="0"/>
              </a:spcBef>
              <a:spcAft>
                <a:spcPts val="0"/>
              </a:spcAft>
              <a:buNone/>
            </a:pPr>
            <a:r>
              <a:rPr lang="en"/>
              <a:t>i</a:t>
            </a:r>
            <a:r>
              <a:rPr lang="en"/>
              <a:t>.e. output whether the subject is singular/plural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84f2f655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84f2f655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went through a tokenization, we get the index representation of each words. </a:t>
            </a:r>
            <a:endParaRPr/>
          </a:p>
          <a:p>
            <a:pPr indent="0" lvl="0" marL="0" rtl="0" algn="l">
              <a:spcBef>
                <a:spcPts val="0"/>
              </a:spcBef>
              <a:spcAft>
                <a:spcPts val="0"/>
              </a:spcAft>
              <a:buNone/>
            </a:pPr>
            <a:r>
              <a:rPr lang="en"/>
              <a:t>Then we proceed to the first layer which is </a:t>
            </a:r>
            <a:r>
              <a:rPr b="1" lang="en"/>
              <a:t>Embedding layer</a:t>
            </a:r>
            <a:r>
              <a:rPr lang="en"/>
              <a:t> to position them close to the </a:t>
            </a:r>
            <a:r>
              <a:rPr lang="en"/>
              <a:t>word</a:t>
            </a:r>
            <a:r>
              <a:rPr lang="en"/>
              <a:t> that surrounds them, and its weight is the embedding matrix we’ve done previously.</a:t>
            </a:r>
            <a:endParaRPr/>
          </a:p>
          <a:p>
            <a:pPr indent="0" lvl="0" marL="0" rtl="0" algn="l">
              <a:spcBef>
                <a:spcPts val="0"/>
              </a:spcBef>
              <a:spcAft>
                <a:spcPts val="0"/>
              </a:spcAft>
              <a:buNone/>
            </a:pPr>
            <a:r>
              <a:rPr lang="en"/>
              <a:t>Next layer is</a:t>
            </a:r>
            <a:r>
              <a:rPr b="1" lang="en"/>
              <a:t> LSTM</a:t>
            </a:r>
            <a:r>
              <a:rPr lang="en"/>
              <a:t>, we try three different output sizes which are 64, 128, and 256, and we don’t want the output of the previous LSTM layers to be used in the next layers. </a:t>
            </a:r>
            <a:endParaRPr/>
          </a:p>
          <a:p>
            <a:pPr indent="0" lvl="0" marL="0" rtl="0" algn="l">
              <a:spcBef>
                <a:spcPts val="0"/>
              </a:spcBef>
              <a:spcAft>
                <a:spcPts val="0"/>
              </a:spcAft>
              <a:buNone/>
            </a:pPr>
            <a:r>
              <a:rPr lang="en"/>
              <a:t>Third layer is </a:t>
            </a:r>
            <a:r>
              <a:rPr b="1" lang="en"/>
              <a:t>dropout</a:t>
            </a:r>
            <a:r>
              <a:rPr lang="en"/>
              <a:t>, where we dropping out </a:t>
            </a:r>
            <a:r>
              <a:rPr lang="en"/>
              <a:t>neurons</a:t>
            </a:r>
            <a:r>
              <a:rPr lang="en"/>
              <a:t> at random to keep as away as possible from overfitting. </a:t>
            </a:r>
            <a:endParaRPr/>
          </a:p>
          <a:p>
            <a:pPr indent="0" lvl="0" marL="0" rtl="0" algn="l">
              <a:spcBef>
                <a:spcPts val="0"/>
              </a:spcBef>
              <a:spcAft>
                <a:spcPts val="0"/>
              </a:spcAft>
              <a:buNone/>
            </a:pPr>
            <a:r>
              <a:rPr lang="en"/>
              <a:t>Fourth layer is dense layer that use </a:t>
            </a:r>
            <a:r>
              <a:rPr b="1" lang="en"/>
              <a:t>ReLU activation function</a:t>
            </a:r>
            <a:r>
              <a:rPr lang="en"/>
              <a:t> to overcomes the vanishing gradient problem, allowing </a:t>
            </a:r>
            <a:r>
              <a:rPr lang="en"/>
              <a:t>models</a:t>
            </a:r>
            <a:r>
              <a:rPr lang="en"/>
              <a:t> to perform better.</a:t>
            </a:r>
            <a:endParaRPr/>
          </a:p>
          <a:p>
            <a:pPr indent="0" lvl="0" marL="0" rtl="0" algn="l">
              <a:spcBef>
                <a:spcPts val="0"/>
              </a:spcBef>
              <a:spcAft>
                <a:spcPts val="0"/>
              </a:spcAft>
              <a:buNone/>
            </a:pPr>
            <a:r>
              <a:rPr lang="en"/>
              <a:t>Output layer is dense layer that use</a:t>
            </a:r>
            <a:r>
              <a:rPr b="1" lang="en"/>
              <a:t> Sigmoid activation function</a:t>
            </a:r>
            <a:r>
              <a:rPr lang="en"/>
              <a:t> with output of size 1, its </a:t>
            </a:r>
            <a:r>
              <a:rPr lang="en"/>
              <a:t>outputs</a:t>
            </a:r>
            <a:r>
              <a:rPr lang="en"/>
              <a:t> ranging from 0 to 1, since we are doing binary classification.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84f2f655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84f2f655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84f2f655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f84f2f655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84f2f655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84f2f655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02d16639e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02d16639e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002d16639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002d16639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higher output sizes, we are able to achieve higher accuracy for the test dataset, that reaches 99.111%. We can see that using 128 output size, we are able to achieve same accuracy with 256 output size. Therefore, we can conclude the n=128 to be the best option for this model.</a:t>
            </a:r>
            <a:br>
              <a:rPr lang="en"/>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02d16639e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02d16639e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02d16639e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02d16639e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02d16639e_4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02d16639e_4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BERT stands for Bidirectional Encoder Representations from Transformeres is a trained Transformer Encoder stack that was created by Google. BERT is commonly used in text encoding, text summarization, response selection, question answering, text classification, and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86d5813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86d5813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002d16639e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002d16639e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BERT was trained on large amounts of text data from wikipedia and corpus dictionary, and then we do transfer learning by fine tuning the BERT model with a classifier.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02d16639e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02d16639e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Compared to GloVe, BERT is able to create context-dependent embedding that is able to distinguish and capture the two different semantic meanings.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02d16639e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02d16639e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To use BERT, we need to first preprocess the data. There are 3 steps, splitting those text into tokens, and then we add the special tokens for BERT which is [CLS] and [SEP], and lastly substituting the tokens with their ids from the embedding table that we get with the trained model.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02d16639e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02d16639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After that the data is ready to be fed into the model. BERT will take these sequences and process it through each encoder layer and then handle it off to the next layer.</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Each position outputs a vector of size 768 (in BERT Base), we then only focus on the output of the first position [CLS] token which we can think of as the representative of the whole sentence.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02d16639e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002d16639e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02d16639e_4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02d16639e_4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These results will then be passed to the feed - forward neural network and the softmax for the classification process.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02d16639e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002d16639e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Applying those models to our fake news classification problems, we decided to use DistilBERT which is a smaller version of BERT developed and open sourced by the team at HuggingFace.</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After we split the data into training and validation sets, we trained it for 3 epochs and tested the accuracy on the validation set.</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Fira Sans Extra Condensed Light"/>
              <a:ea typeface="Fira Sans Extra Condensed Light"/>
              <a:cs typeface="Fira Sans Extra Condensed Light"/>
              <a:sym typeface="Fira Sans Extra Condensed Light"/>
            </a:endParaRPr>
          </a:p>
          <a:p>
            <a:pPr indent="0" lvl="0" marL="0" rtl="0" algn="just">
              <a:spcBef>
                <a:spcPts val="0"/>
              </a:spcBef>
              <a:spcAft>
                <a:spcPts val="0"/>
              </a:spcAft>
              <a:buClr>
                <a:schemeClr val="dk1"/>
              </a:buClr>
              <a:buSzPts val="1100"/>
              <a:buFont typeface="Arial"/>
              <a:buNone/>
            </a:pPr>
            <a:r>
              <a:rPr lang="en" sz="1200">
                <a:solidFill>
                  <a:schemeClr val="dk1"/>
                </a:solidFill>
                <a:latin typeface="Fira Sans Extra Condensed Light"/>
                <a:ea typeface="Fira Sans Extra Condensed Light"/>
                <a:cs typeface="Fira Sans Extra Condensed Light"/>
                <a:sym typeface="Fira Sans Extra Condensed Light"/>
              </a:rPr>
              <a:t>The model is able to achieved accuracy of 99.8%</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04886c6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04886c6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ab1f8d7e6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ab1f8d7e6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86d5813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86d5813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86d58138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86d58138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86d58138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86d58138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6d5813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6d58138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86d58138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86d58138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4654125" y="1190573"/>
            <a:ext cx="4080300" cy="24609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flipH="1">
            <a:off x="4848825" y="3612427"/>
            <a:ext cx="3885600" cy="340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47"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8" name="Shape 48"/>
        <p:cNvGrpSpPr/>
        <p:nvPr/>
      </p:nvGrpSpPr>
      <p:grpSpPr>
        <a:xfrm>
          <a:off x="0" y="0"/>
          <a:ext cx="0" cy="0"/>
          <a:chOff x="0" y="0"/>
          <a:chExt cx="0" cy="0"/>
        </a:xfrm>
      </p:grpSpPr>
      <p:sp>
        <p:nvSpPr>
          <p:cNvPr id="49" name="Google Shape;49;p14"/>
          <p:cNvSpPr txBox="1"/>
          <p:nvPr>
            <p:ph type="title"/>
          </p:nvPr>
        </p:nvSpPr>
        <p:spPr>
          <a:xfrm>
            <a:off x="457200" y="411475"/>
            <a:ext cx="8229600" cy="33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0" name="Shape 50"/>
        <p:cNvGrpSpPr/>
        <p:nvPr/>
      </p:nvGrpSpPr>
      <p:grpSpPr>
        <a:xfrm>
          <a:off x="0" y="0"/>
          <a:ext cx="0" cy="0"/>
          <a:chOff x="0" y="0"/>
          <a:chExt cx="0" cy="0"/>
        </a:xfrm>
      </p:grpSpPr>
      <p:sp>
        <p:nvSpPr>
          <p:cNvPr id="51" name="Google Shape;51;p15"/>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2" name="Shape 52"/>
        <p:cNvGrpSpPr/>
        <p:nvPr/>
      </p:nvGrpSpPr>
      <p:grpSpPr>
        <a:xfrm>
          <a:off x="0" y="0"/>
          <a:ext cx="0" cy="0"/>
          <a:chOff x="0" y="0"/>
          <a:chExt cx="0" cy="0"/>
        </a:xfrm>
      </p:grpSpPr>
      <p:sp>
        <p:nvSpPr>
          <p:cNvPr id="53" name="Google Shape;53;p1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4" name="Shape 54"/>
        <p:cNvGrpSpPr/>
        <p:nvPr/>
      </p:nvGrpSpPr>
      <p:grpSpPr>
        <a:xfrm>
          <a:off x="0" y="0"/>
          <a:ext cx="0" cy="0"/>
          <a:chOff x="0" y="0"/>
          <a:chExt cx="0" cy="0"/>
        </a:xfrm>
      </p:grpSpPr>
      <p:sp>
        <p:nvSpPr>
          <p:cNvPr id="55" name="Google Shape;55;p17"/>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56" name="Shape 56"/>
        <p:cNvGrpSpPr/>
        <p:nvPr/>
      </p:nvGrpSpPr>
      <p:grpSpPr>
        <a:xfrm>
          <a:off x="0" y="0"/>
          <a:ext cx="0" cy="0"/>
          <a:chOff x="0" y="0"/>
          <a:chExt cx="0" cy="0"/>
        </a:xfrm>
      </p:grpSpPr>
      <p:sp>
        <p:nvSpPr>
          <p:cNvPr id="57" name="Google Shape;57;p18"/>
          <p:cNvSpPr/>
          <p:nvPr/>
        </p:nvSpPr>
        <p:spPr>
          <a:xfrm>
            <a:off x="8869680" y="4869180"/>
            <a:ext cx="274200" cy="274200"/>
          </a:xfrm>
          <a:prstGeom prst="rect">
            <a:avLst/>
          </a:prstGeom>
          <a:solidFill>
            <a:srgbClr val="999EB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58" name="Google Shape;58;p18"/>
          <p:cNvSpPr txBox="1"/>
          <p:nvPr>
            <p:ph idx="12" type="sldNum"/>
          </p:nvPr>
        </p:nvSpPr>
        <p:spPr>
          <a:xfrm>
            <a:off x="8869680" y="4869180"/>
            <a:ext cx="274200" cy="2742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rtl="0" algn="ct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rtl="0" algn="ct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rtl="0" algn="ct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rtl="0" algn="ct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rtl="0" algn="ct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rtl="0" algn="ct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rtl="0" algn="ct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rtl="0" algn="ct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Blank 2_1">
    <p:spTree>
      <p:nvGrpSpPr>
        <p:cNvPr id="59" name="Shape 59"/>
        <p:cNvGrpSpPr/>
        <p:nvPr/>
      </p:nvGrpSpPr>
      <p:grpSpPr>
        <a:xfrm>
          <a:off x="0" y="0"/>
          <a:ext cx="0" cy="0"/>
          <a:chOff x="0" y="0"/>
          <a:chExt cx="0" cy="0"/>
        </a:xfrm>
      </p:grpSpPr>
      <p:sp>
        <p:nvSpPr>
          <p:cNvPr id="60" name="Google Shape;60;p19"/>
          <p:cNvSpPr/>
          <p:nvPr/>
        </p:nvSpPr>
        <p:spPr>
          <a:xfrm>
            <a:off x="8869680" y="4869180"/>
            <a:ext cx="274200" cy="274200"/>
          </a:xfrm>
          <a:prstGeom prst="rect">
            <a:avLst/>
          </a:prstGeom>
          <a:solidFill>
            <a:srgbClr val="999EB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61" name="Google Shape;61;p19"/>
          <p:cNvSpPr txBox="1"/>
          <p:nvPr>
            <p:ph idx="12" type="sldNum"/>
          </p:nvPr>
        </p:nvSpPr>
        <p:spPr>
          <a:xfrm>
            <a:off x="8869680" y="4869180"/>
            <a:ext cx="274200" cy="2742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sz="800">
                <a:solidFill>
                  <a:schemeClr val="lt1"/>
                </a:solidFill>
                <a:latin typeface="Century Gothic"/>
                <a:ea typeface="Century Gothic"/>
                <a:cs typeface="Century Gothic"/>
                <a:sym typeface="Century Gothic"/>
              </a:defRPr>
            </a:lvl1pPr>
            <a:lvl2pPr indent="0" lvl="1" marL="0" rtl="0" algn="ctr">
              <a:spcBef>
                <a:spcPts val="0"/>
              </a:spcBef>
              <a:buNone/>
              <a:defRPr sz="800">
                <a:solidFill>
                  <a:schemeClr val="lt1"/>
                </a:solidFill>
                <a:latin typeface="Century Gothic"/>
                <a:ea typeface="Century Gothic"/>
                <a:cs typeface="Century Gothic"/>
                <a:sym typeface="Century Gothic"/>
              </a:defRPr>
            </a:lvl2pPr>
            <a:lvl3pPr indent="0" lvl="2" marL="0" rtl="0" algn="ctr">
              <a:spcBef>
                <a:spcPts val="0"/>
              </a:spcBef>
              <a:buNone/>
              <a:defRPr sz="800">
                <a:solidFill>
                  <a:schemeClr val="lt1"/>
                </a:solidFill>
                <a:latin typeface="Century Gothic"/>
                <a:ea typeface="Century Gothic"/>
                <a:cs typeface="Century Gothic"/>
                <a:sym typeface="Century Gothic"/>
              </a:defRPr>
            </a:lvl3pPr>
            <a:lvl4pPr indent="0" lvl="3" marL="0" rtl="0" algn="ctr">
              <a:spcBef>
                <a:spcPts val="0"/>
              </a:spcBef>
              <a:buNone/>
              <a:defRPr sz="800">
                <a:solidFill>
                  <a:schemeClr val="lt1"/>
                </a:solidFill>
                <a:latin typeface="Century Gothic"/>
                <a:ea typeface="Century Gothic"/>
                <a:cs typeface="Century Gothic"/>
                <a:sym typeface="Century Gothic"/>
              </a:defRPr>
            </a:lvl4pPr>
            <a:lvl5pPr indent="0" lvl="4" marL="0" rtl="0" algn="ctr">
              <a:spcBef>
                <a:spcPts val="0"/>
              </a:spcBef>
              <a:buNone/>
              <a:defRPr sz="800">
                <a:solidFill>
                  <a:schemeClr val="lt1"/>
                </a:solidFill>
                <a:latin typeface="Century Gothic"/>
                <a:ea typeface="Century Gothic"/>
                <a:cs typeface="Century Gothic"/>
                <a:sym typeface="Century Gothic"/>
              </a:defRPr>
            </a:lvl5pPr>
            <a:lvl6pPr indent="0" lvl="5" marL="0" rtl="0" algn="ctr">
              <a:spcBef>
                <a:spcPts val="0"/>
              </a:spcBef>
              <a:buNone/>
              <a:defRPr sz="800">
                <a:solidFill>
                  <a:schemeClr val="lt1"/>
                </a:solidFill>
                <a:latin typeface="Century Gothic"/>
                <a:ea typeface="Century Gothic"/>
                <a:cs typeface="Century Gothic"/>
                <a:sym typeface="Century Gothic"/>
              </a:defRPr>
            </a:lvl6pPr>
            <a:lvl7pPr indent="0" lvl="6" marL="0" rtl="0" algn="ctr">
              <a:spcBef>
                <a:spcPts val="0"/>
              </a:spcBef>
              <a:buNone/>
              <a:defRPr sz="800">
                <a:solidFill>
                  <a:schemeClr val="lt1"/>
                </a:solidFill>
                <a:latin typeface="Century Gothic"/>
                <a:ea typeface="Century Gothic"/>
                <a:cs typeface="Century Gothic"/>
                <a:sym typeface="Century Gothic"/>
              </a:defRPr>
            </a:lvl7pPr>
            <a:lvl8pPr indent="0" lvl="7" marL="0" rtl="0" algn="ctr">
              <a:spcBef>
                <a:spcPts val="0"/>
              </a:spcBef>
              <a:buNone/>
              <a:defRPr sz="800">
                <a:solidFill>
                  <a:schemeClr val="lt1"/>
                </a:solidFill>
                <a:latin typeface="Century Gothic"/>
                <a:ea typeface="Century Gothic"/>
                <a:cs typeface="Century Gothic"/>
                <a:sym typeface="Century Gothic"/>
              </a:defRPr>
            </a:lvl8pPr>
            <a:lvl9pPr indent="0" lvl="8" marL="0" rtl="0" algn="ctr">
              <a:spcBef>
                <a:spcPts val="0"/>
              </a:spcBef>
              <a:buNone/>
              <a:defRPr sz="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48975" y="410350"/>
            <a:ext cx="8237700" cy="2850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7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00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00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00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00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00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00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00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00000"/>
              </a:lnSpc>
              <a:spcBef>
                <a:spcPts val="1600"/>
              </a:spcBef>
              <a:spcAft>
                <a:spcPts val="1600"/>
              </a:spcAft>
              <a:buSzPts val="1400"/>
              <a:buFont typeface="Roboto"/>
              <a:buChar char="■"/>
              <a:defRPr>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2" name="Shape 62"/>
        <p:cNvGrpSpPr/>
        <p:nvPr/>
      </p:nvGrpSpPr>
      <p:grpSpPr>
        <a:xfrm>
          <a:off x="0" y="0"/>
          <a:ext cx="0" cy="0"/>
          <a:chOff x="0" y="0"/>
          <a:chExt cx="0" cy="0"/>
        </a:xfrm>
      </p:grpSpPr>
      <p:sp>
        <p:nvSpPr>
          <p:cNvPr id="63" name="Google Shape;63;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4" name="Google Shape;64;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51.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0" Type="http://schemas.openxmlformats.org/officeDocument/2006/relationships/hyperlink" Target="https://jalammar.github.io/illustrated-bert/" TargetMode="External"/><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s://xgboost.readthedocs.io/en/latest/tutorials/rf.html" TargetMode="External"/><Relationship Id="rId4" Type="http://schemas.openxmlformats.org/officeDocument/2006/relationships/hyperlink" Target="https://scikit-learn.org/stable/" TargetMode="External"/><Relationship Id="rId9" Type="http://schemas.openxmlformats.org/officeDocument/2006/relationships/hyperlink" Target="https://huggingface.co" TargetMode="External"/><Relationship Id="rId5" Type="http://schemas.openxmlformats.org/officeDocument/2006/relationships/hyperlink" Target="https://stanford.edu/~shervine/teaching/cs-229/cheatsheet-supervised-learning" TargetMode="External"/><Relationship Id="rId6" Type="http://schemas.openxmlformats.org/officeDocument/2006/relationships/hyperlink" Target="https://www.tensorflow.org/api_docs/python/tf/keras/" TargetMode="External"/><Relationship Id="rId7" Type="http://schemas.openxmlformats.org/officeDocument/2006/relationships/hyperlink" Target="https://stanford.edu/~shervine/teaching/cs-230/cheatsheet-recurrent-neural-networks" TargetMode="External"/><Relationship Id="rId8" Type="http://schemas.openxmlformats.org/officeDocument/2006/relationships/hyperlink" Target="https://colah.github.io/posts/2015-08-Understanding-LST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 name="Shape 69"/>
        <p:cNvGrpSpPr/>
        <p:nvPr/>
      </p:nvGrpSpPr>
      <p:grpSpPr>
        <a:xfrm>
          <a:off x="0" y="0"/>
          <a:ext cx="0" cy="0"/>
          <a:chOff x="0" y="0"/>
          <a:chExt cx="0" cy="0"/>
        </a:xfrm>
      </p:grpSpPr>
      <p:sp>
        <p:nvSpPr>
          <p:cNvPr id="70" name="Google Shape;70;p22"/>
          <p:cNvSpPr/>
          <p:nvPr/>
        </p:nvSpPr>
        <p:spPr>
          <a:xfrm>
            <a:off x="0" y="-37850"/>
            <a:ext cx="9144000" cy="4394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2"/>
          <p:cNvSpPr txBox="1"/>
          <p:nvPr>
            <p:ph idx="1" type="subTitle"/>
          </p:nvPr>
        </p:nvSpPr>
        <p:spPr>
          <a:xfrm flipH="1">
            <a:off x="4848825" y="3162301"/>
            <a:ext cx="3885600" cy="102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lt1"/>
                </a:solidFill>
                <a:latin typeface="Nunito SemiBold"/>
                <a:ea typeface="Nunito SemiBold"/>
                <a:cs typeface="Nunito SemiBold"/>
                <a:sym typeface="Nunito SemiBold"/>
              </a:rPr>
              <a:t>John Nicholas</a:t>
            </a:r>
            <a:r>
              <a:rPr lang="en" sz="1500">
                <a:solidFill>
                  <a:schemeClr val="lt1"/>
                </a:solidFill>
                <a:latin typeface="Nunito SemiBold"/>
                <a:ea typeface="Nunito SemiBold"/>
                <a:cs typeface="Nunito SemiBold"/>
                <a:sym typeface="Nunito SemiBold"/>
              </a:rPr>
              <a:t> </a:t>
            </a:r>
            <a:endParaRPr sz="1500">
              <a:solidFill>
                <a:schemeClr val="lt1"/>
              </a:solidFill>
              <a:latin typeface="Nunito SemiBold"/>
              <a:ea typeface="Nunito SemiBold"/>
              <a:cs typeface="Nunito SemiBold"/>
              <a:sym typeface="Nunito SemiBold"/>
            </a:endParaRPr>
          </a:p>
          <a:p>
            <a:pPr indent="0" lvl="0" marL="0" rtl="0" algn="r">
              <a:spcBef>
                <a:spcPts val="0"/>
              </a:spcBef>
              <a:spcAft>
                <a:spcPts val="0"/>
              </a:spcAft>
              <a:buNone/>
            </a:pPr>
            <a:r>
              <a:rPr lang="en" sz="1500">
                <a:solidFill>
                  <a:schemeClr val="lt1"/>
                </a:solidFill>
                <a:latin typeface="Nunito SemiBold"/>
                <a:ea typeface="Nunito SemiBold"/>
                <a:cs typeface="Nunito SemiBold"/>
                <a:sym typeface="Nunito SemiBold"/>
              </a:rPr>
              <a:t>Niko Kristanto</a:t>
            </a:r>
            <a:endParaRPr sz="1500">
              <a:solidFill>
                <a:schemeClr val="lt1"/>
              </a:solidFill>
              <a:latin typeface="Nunito SemiBold"/>
              <a:ea typeface="Nunito SemiBold"/>
              <a:cs typeface="Nunito SemiBold"/>
              <a:sym typeface="Nunito SemiBold"/>
            </a:endParaRPr>
          </a:p>
          <a:p>
            <a:pPr indent="0" lvl="0" marL="0" rtl="0" algn="r">
              <a:spcBef>
                <a:spcPts val="0"/>
              </a:spcBef>
              <a:spcAft>
                <a:spcPts val="0"/>
              </a:spcAft>
              <a:buNone/>
            </a:pPr>
            <a:r>
              <a:rPr lang="en" sz="1500">
                <a:solidFill>
                  <a:schemeClr val="lt1"/>
                </a:solidFill>
                <a:latin typeface="Nunito SemiBold"/>
                <a:ea typeface="Nunito SemiBold"/>
                <a:cs typeface="Nunito SemiBold"/>
                <a:sym typeface="Nunito SemiBold"/>
              </a:rPr>
              <a:t>Vanessa Christy</a:t>
            </a:r>
            <a:endParaRPr sz="1500">
              <a:solidFill>
                <a:schemeClr val="lt1"/>
              </a:solidFill>
              <a:latin typeface="Nunito SemiBold"/>
              <a:ea typeface="Nunito SemiBold"/>
              <a:cs typeface="Nunito SemiBold"/>
              <a:sym typeface="Nunito SemiBold"/>
            </a:endParaRPr>
          </a:p>
          <a:p>
            <a:pPr indent="0" lvl="0" marL="0" rtl="0" algn="r">
              <a:spcBef>
                <a:spcPts val="0"/>
              </a:spcBef>
              <a:spcAft>
                <a:spcPts val="0"/>
              </a:spcAft>
              <a:buNone/>
            </a:pPr>
            <a:r>
              <a:rPr lang="en" sz="1500">
                <a:solidFill>
                  <a:schemeClr val="lt1"/>
                </a:solidFill>
                <a:latin typeface="Nunito SemiBold"/>
                <a:ea typeface="Nunito SemiBold"/>
                <a:cs typeface="Nunito SemiBold"/>
                <a:sym typeface="Nunito SemiBold"/>
              </a:rPr>
              <a:t>Wesley Susanto</a:t>
            </a:r>
            <a:endParaRPr sz="1500">
              <a:solidFill>
                <a:schemeClr val="lt1"/>
              </a:solidFill>
              <a:latin typeface="Nunito SemiBold"/>
              <a:ea typeface="Nunito SemiBold"/>
              <a:cs typeface="Nunito SemiBold"/>
              <a:sym typeface="Nunito SemiBold"/>
            </a:endParaRPr>
          </a:p>
        </p:txBody>
      </p:sp>
      <p:sp>
        <p:nvSpPr>
          <p:cNvPr id="72" name="Google Shape;72;p22"/>
          <p:cNvSpPr txBox="1"/>
          <p:nvPr>
            <p:ph type="ctrTitle"/>
          </p:nvPr>
        </p:nvSpPr>
        <p:spPr>
          <a:xfrm flipH="1">
            <a:off x="4654125" y="278300"/>
            <a:ext cx="4080300" cy="287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1"/>
                </a:solidFill>
              </a:rPr>
              <a:t>Binary Classification</a:t>
            </a:r>
            <a:endParaRPr sz="5500">
              <a:solidFill>
                <a:schemeClr val="lt1"/>
              </a:solidFill>
            </a:endParaRPr>
          </a:p>
          <a:p>
            <a:pPr indent="0" lvl="0" marL="0" rtl="0" algn="r">
              <a:spcBef>
                <a:spcPts val="0"/>
              </a:spcBef>
              <a:spcAft>
                <a:spcPts val="0"/>
              </a:spcAft>
              <a:buNone/>
            </a:pPr>
            <a:r>
              <a:rPr lang="en" sz="5500">
                <a:solidFill>
                  <a:schemeClr val="lt1"/>
                </a:solidFill>
              </a:rPr>
              <a:t>Of Fake or Real News</a:t>
            </a:r>
            <a:endParaRPr sz="5500">
              <a:solidFill>
                <a:schemeClr val="lt1"/>
              </a:solidFill>
            </a:endParaRPr>
          </a:p>
        </p:txBody>
      </p:sp>
      <p:pic>
        <p:nvPicPr>
          <p:cNvPr id="73" name="Google Shape;73;p22"/>
          <p:cNvPicPr preferRelativeResize="0"/>
          <p:nvPr/>
        </p:nvPicPr>
        <p:blipFill>
          <a:blip r:embed="rId3">
            <a:alphaModFix/>
          </a:blip>
          <a:stretch>
            <a:fillRect/>
          </a:stretch>
        </p:blipFill>
        <p:spPr>
          <a:xfrm rot="-1433346">
            <a:off x="571475" y="525088"/>
            <a:ext cx="4349325" cy="3740419"/>
          </a:xfrm>
          <a:prstGeom prst="rect">
            <a:avLst/>
          </a:prstGeom>
          <a:noFill/>
          <a:ln>
            <a:noFill/>
          </a:ln>
        </p:spPr>
      </p:pic>
      <p:sp>
        <p:nvSpPr>
          <p:cNvPr id="74" name="Google Shape;74;p22"/>
          <p:cNvSpPr txBox="1"/>
          <p:nvPr>
            <p:ph idx="1" type="subTitle"/>
          </p:nvPr>
        </p:nvSpPr>
        <p:spPr>
          <a:xfrm flipH="1">
            <a:off x="400" y="4278400"/>
            <a:ext cx="9144000" cy="10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lt1"/>
                </a:solidFill>
                <a:latin typeface="Nunito"/>
                <a:ea typeface="Nunito"/>
                <a:cs typeface="Nunito"/>
                <a:sym typeface="Nunito"/>
              </a:rPr>
              <a:t>Data taken from: </a:t>
            </a:r>
            <a:r>
              <a:rPr b="1" lang="en" sz="1700">
                <a:solidFill>
                  <a:schemeClr val="lt1"/>
                </a:solidFill>
                <a:latin typeface="Nunito"/>
                <a:ea typeface="Nunito"/>
                <a:cs typeface="Nunito"/>
                <a:sym typeface="Nunito"/>
              </a:rPr>
              <a:t>https://www.kaggle.com/clmentbisaillon/fake-and-real-news-dataset</a:t>
            </a:r>
            <a:endParaRPr b="1" sz="1700">
              <a:solidFill>
                <a:schemeClr val="lt1"/>
              </a:solidFill>
              <a:latin typeface="Nunito"/>
              <a:ea typeface="Nunito"/>
              <a:cs typeface="Nunito"/>
              <a:sym typeface="Nunito"/>
            </a:endParaRPr>
          </a:p>
        </p:txBody>
      </p:sp>
      <p:pic>
        <p:nvPicPr>
          <p:cNvPr id="75" name="Google Shape;75;p22"/>
          <p:cNvPicPr preferRelativeResize="0"/>
          <p:nvPr/>
        </p:nvPicPr>
        <p:blipFill>
          <a:blip r:embed="rId3">
            <a:alphaModFix/>
          </a:blip>
          <a:stretch>
            <a:fillRect/>
          </a:stretch>
        </p:blipFill>
        <p:spPr>
          <a:xfrm rot="-558073">
            <a:off x="657625" y="525088"/>
            <a:ext cx="4349325" cy="3740419"/>
          </a:xfrm>
          <a:prstGeom prst="rect">
            <a:avLst/>
          </a:prstGeom>
          <a:noFill/>
          <a:ln>
            <a:noFill/>
          </a:ln>
          <a:effectLst>
            <a:outerShdw blurRad="57150" rotWithShape="0" algn="bl" dir="5400000" dist="11430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 type="subTitle"/>
          </p:nvPr>
        </p:nvSpPr>
        <p:spPr>
          <a:xfrm flipH="1">
            <a:off x="285150" y="3707675"/>
            <a:ext cx="85737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12121"/>
                </a:solidFill>
                <a:highlight>
                  <a:srgbClr val="FFFFFF"/>
                </a:highlight>
              </a:rPr>
              <a:t>Real : Fake -&gt;</a:t>
            </a:r>
            <a:r>
              <a:rPr lang="en" sz="2400">
                <a:solidFill>
                  <a:srgbClr val="212121"/>
                </a:solidFill>
                <a:highlight>
                  <a:srgbClr val="FFFFFF"/>
                </a:highlight>
              </a:rPr>
              <a:t> </a:t>
            </a:r>
            <a:r>
              <a:rPr b="1" lang="en" sz="2400">
                <a:solidFill>
                  <a:srgbClr val="212121"/>
                </a:solidFill>
                <a:highlight>
                  <a:srgbClr val="FFFFFF"/>
                </a:highlight>
              </a:rPr>
              <a:t>20821:17445,</a:t>
            </a:r>
            <a:r>
              <a:rPr lang="en" sz="2400">
                <a:solidFill>
                  <a:srgbClr val="212121"/>
                </a:solidFill>
                <a:highlight>
                  <a:srgbClr val="FFFFFF"/>
                </a:highlight>
              </a:rPr>
              <a:t> which is around</a:t>
            </a:r>
            <a:r>
              <a:rPr b="1" lang="en" sz="2400">
                <a:solidFill>
                  <a:srgbClr val="212121"/>
                </a:solidFill>
                <a:highlight>
                  <a:srgbClr val="FFFFFF"/>
                </a:highlight>
              </a:rPr>
              <a:t> 1.19:1</a:t>
            </a:r>
            <a:r>
              <a:rPr lang="en" sz="2400">
                <a:solidFill>
                  <a:srgbClr val="212121"/>
                </a:solidFill>
                <a:highlight>
                  <a:srgbClr val="FFFFFF"/>
                </a:highlight>
              </a:rPr>
              <a:t>. </a:t>
            </a:r>
            <a:endParaRPr sz="2400">
              <a:solidFill>
                <a:srgbClr val="212121"/>
              </a:solidFill>
              <a:highlight>
                <a:srgbClr val="FFFFFF"/>
              </a:highlight>
            </a:endParaRPr>
          </a:p>
          <a:p>
            <a:pPr indent="0" lvl="0" marL="0" rtl="0" algn="ctr">
              <a:spcBef>
                <a:spcPts val="0"/>
              </a:spcBef>
              <a:spcAft>
                <a:spcPts val="0"/>
              </a:spcAft>
              <a:buNone/>
            </a:pPr>
            <a:r>
              <a:rPr lang="en" sz="1900">
                <a:solidFill>
                  <a:srgbClr val="212121"/>
                </a:solidFill>
                <a:highlight>
                  <a:srgbClr val="FFFFFF"/>
                </a:highlight>
              </a:rPr>
              <a:t>It is </a:t>
            </a:r>
            <a:r>
              <a:rPr b="1" lang="en" sz="1900">
                <a:solidFill>
                  <a:srgbClr val="212121"/>
                </a:solidFill>
                <a:highlight>
                  <a:srgbClr val="FFFFFF"/>
                </a:highlight>
              </a:rPr>
              <a:t>not too </a:t>
            </a:r>
            <a:r>
              <a:rPr b="1" lang="en" sz="1900">
                <a:solidFill>
                  <a:srgbClr val="212121"/>
                </a:solidFill>
                <a:highlight>
                  <a:srgbClr val="FFFFFF"/>
                </a:highlight>
              </a:rPr>
              <a:t>imbalanced</a:t>
            </a:r>
            <a:r>
              <a:rPr lang="en" sz="1900">
                <a:solidFill>
                  <a:srgbClr val="212121"/>
                </a:solidFill>
                <a:highlight>
                  <a:srgbClr val="FFFFFF"/>
                </a:highlight>
              </a:rPr>
              <a:t>, so we can use </a:t>
            </a:r>
            <a:r>
              <a:rPr b="1" lang="en" sz="1900">
                <a:solidFill>
                  <a:srgbClr val="212121"/>
                </a:solidFill>
                <a:highlight>
                  <a:srgbClr val="FFFFFF"/>
                </a:highlight>
              </a:rPr>
              <a:t>accuracy</a:t>
            </a:r>
            <a:r>
              <a:rPr lang="en" sz="1900">
                <a:solidFill>
                  <a:srgbClr val="212121"/>
                </a:solidFill>
                <a:highlight>
                  <a:srgbClr val="FFFFFF"/>
                </a:highlight>
              </a:rPr>
              <a:t> as our metrics.</a:t>
            </a:r>
            <a:endParaRPr sz="1900">
              <a:solidFill>
                <a:srgbClr val="212121"/>
              </a:solidFill>
              <a:highlight>
                <a:srgbClr val="FFFFFF"/>
              </a:highlight>
            </a:endParaRPr>
          </a:p>
          <a:p>
            <a:pPr indent="0" lvl="0" marL="0" rtl="0" algn="ctr">
              <a:spcBef>
                <a:spcPts val="0"/>
              </a:spcBef>
              <a:spcAft>
                <a:spcPts val="0"/>
              </a:spcAft>
              <a:buNone/>
            </a:pPr>
            <a:r>
              <a:t/>
            </a:r>
            <a:endParaRPr sz="1900">
              <a:solidFill>
                <a:srgbClr val="212121"/>
              </a:solidFill>
              <a:highlight>
                <a:srgbClr val="FFFFFF"/>
              </a:highlight>
            </a:endParaRPr>
          </a:p>
          <a:p>
            <a:pPr indent="0" lvl="0" marL="0" rtl="0" algn="ctr">
              <a:spcBef>
                <a:spcPts val="0"/>
              </a:spcBef>
              <a:spcAft>
                <a:spcPts val="0"/>
              </a:spcAft>
              <a:buNone/>
            </a:pPr>
            <a:r>
              <a:rPr lang="en" sz="1900">
                <a:solidFill>
                  <a:srgbClr val="212121"/>
                </a:solidFill>
                <a:highlight>
                  <a:srgbClr val="FFFFFF"/>
                </a:highlight>
              </a:rPr>
              <a:t>Our </a:t>
            </a:r>
            <a:r>
              <a:rPr b="1" lang="en" sz="1900">
                <a:solidFill>
                  <a:srgbClr val="212121"/>
                </a:solidFill>
                <a:highlight>
                  <a:srgbClr val="FFFFFF"/>
                </a:highlight>
              </a:rPr>
              <a:t>baseline</a:t>
            </a:r>
            <a:r>
              <a:rPr lang="en" sz="1900">
                <a:solidFill>
                  <a:srgbClr val="212121"/>
                </a:solidFill>
                <a:highlight>
                  <a:srgbClr val="FFFFFF"/>
                </a:highlight>
              </a:rPr>
              <a:t> model would be </a:t>
            </a:r>
            <a:r>
              <a:rPr b="1" lang="en" sz="1900">
                <a:solidFill>
                  <a:srgbClr val="212121"/>
                </a:solidFill>
                <a:highlight>
                  <a:srgbClr val="FFFFFF"/>
                </a:highlight>
              </a:rPr>
              <a:t>54.41%</a:t>
            </a:r>
            <a:r>
              <a:rPr lang="en" sz="1900">
                <a:solidFill>
                  <a:srgbClr val="212121"/>
                </a:solidFill>
                <a:highlight>
                  <a:srgbClr val="FFFFFF"/>
                </a:highlight>
              </a:rPr>
              <a:t>. (Real / Total Data)</a:t>
            </a:r>
            <a:endParaRPr sz="1900">
              <a:solidFill>
                <a:srgbClr val="212121"/>
              </a:solidFill>
              <a:highlight>
                <a:srgbClr val="FFFFFF"/>
              </a:highlight>
            </a:endParaRPr>
          </a:p>
          <a:p>
            <a:pPr indent="0" lvl="0" marL="0" rtl="0" algn="ctr">
              <a:spcBef>
                <a:spcPts val="0"/>
              </a:spcBef>
              <a:spcAft>
                <a:spcPts val="0"/>
              </a:spcAft>
              <a:buNone/>
            </a:pPr>
            <a:r>
              <a:t/>
            </a:r>
            <a:endParaRPr sz="1900">
              <a:solidFill>
                <a:srgbClr val="212121"/>
              </a:solidFill>
              <a:highlight>
                <a:srgbClr val="FFFFFF"/>
              </a:highlight>
            </a:endParaRPr>
          </a:p>
        </p:txBody>
      </p:sp>
      <p:pic>
        <p:nvPicPr>
          <p:cNvPr id="205" name="Google Shape;205;p31"/>
          <p:cNvPicPr preferRelativeResize="0"/>
          <p:nvPr/>
        </p:nvPicPr>
        <p:blipFill>
          <a:blip r:embed="rId3">
            <a:alphaModFix/>
          </a:blip>
          <a:stretch>
            <a:fillRect/>
          </a:stretch>
        </p:blipFill>
        <p:spPr>
          <a:xfrm>
            <a:off x="560149" y="961200"/>
            <a:ext cx="8023700" cy="2594975"/>
          </a:xfrm>
          <a:prstGeom prst="rect">
            <a:avLst/>
          </a:prstGeom>
          <a:noFill/>
          <a:ln>
            <a:noFill/>
          </a:ln>
        </p:spPr>
      </p:pic>
      <p:sp>
        <p:nvSpPr>
          <p:cNvPr id="206" name="Google Shape;206;p31"/>
          <p:cNvSpPr txBox="1"/>
          <p:nvPr>
            <p:ph type="ctrTitle"/>
          </p:nvPr>
        </p:nvSpPr>
        <p:spPr>
          <a:xfrm flipH="1">
            <a:off x="0" y="0"/>
            <a:ext cx="91440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Count of Fake and Real News</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3">
            <a:alphaModFix/>
          </a:blip>
          <a:srcRect b="0" l="0" r="0" t="3456"/>
          <a:stretch/>
        </p:blipFill>
        <p:spPr>
          <a:xfrm>
            <a:off x="1357800" y="809700"/>
            <a:ext cx="6428401" cy="3203950"/>
          </a:xfrm>
          <a:prstGeom prst="rect">
            <a:avLst/>
          </a:prstGeom>
          <a:noFill/>
          <a:ln>
            <a:noFill/>
          </a:ln>
        </p:spPr>
      </p:pic>
      <p:sp>
        <p:nvSpPr>
          <p:cNvPr id="212" name="Google Shape;212;p32"/>
          <p:cNvSpPr txBox="1"/>
          <p:nvPr/>
        </p:nvSpPr>
        <p:spPr>
          <a:xfrm>
            <a:off x="0" y="3962875"/>
            <a:ext cx="91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Roboto"/>
                <a:ea typeface="Roboto"/>
                <a:cs typeface="Roboto"/>
                <a:sym typeface="Roboto"/>
              </a:rPr>
              <a:t>Our dataset is mainly about </a:t>
            </a:r>
            <a:r>
              <a:rPr b="1" lang="en" sz="2200">
                <a:latin typeface="Roboto"/>
                <a:ea typeface="Roboto"/>
                <a:cs typeface="Roboto"/>
                <a:sym typeface="Roboto"/>
              </a:rPr>
              <a:t>politics </a:t>
            </a:r>
            <a:r>
              <a:rPr lang="en" sz="2200">
                <a:latin typeface="Roboto"/>
                <a:ea typeface="Roboto"/>
                <a:cs typeface="Roboto"/>
                <a:sym typeface="Roboto"/>
              </a:rPr>
              <a:t>around the world.</a:t>
            </a:r>
            <a:endParaRPr sz="2200">
              <a:latin typeface="Roboto"/>
              <a:ea typeface="Roboto"/>
              <a:cs typeface="Roboto"/>
              <a:sym typeface="Roboto"/>
            </a:endParaRPr>
          </a:p>
        </p:txBody>
      </p:sp>
      <p:sp>
        <p:nvSpPr>
          <p:cNvPr id="213" name="Google Shape;213;p32"/>
          <p:cNvSpPr txBox="1"/>
          <p:nvPr>
            <p:ph type="ctrTitle"/>
          </p:nvPr>
        </p:nvSpPr>
        <p:spPr>
          <a:xfrm flipH="1">
            <a:off x="0" y="0"/>
            <a:ext cx="91440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Bar Plot of News Article</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ctrTitle"/>
          </p:nvPr>
        </p:nvSpPr>
        <p:spPr>
          <a:xfrm flipH="1">
            <a:off x="0" y="0"/>
            <a:ext cx="91440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WordCloud</a:t>
            </a:r>
            <a:endParaRPr sz="3000"/>
          </a:p>
        </p:txBody>
      </p:sp>
      <p:sp>
        <p:nvSpPr>
          <p:cNvPr id="219" name="Google Shape;219;p33"/>
          <p:cNvSpPr txBox="1"/>
          <p:nvPr>
            <p:ph idx="1" type="subTitle"/>
          </p:nvPr>
        </p:nvSpPr>
        <p:spPr>
          <a:xfrm flipH="1">
            <a:off x="172925" y="974625"/>
            <a:ext cx="43335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Real</a:t>
            </a:r>
            <a:endParaRPr sz="2000"/>
          </a:p>
        </p:txBody>
      </p:sp>
      <p:sp>
        <p:nvSpPr>
          <p:cNvPr id="220" name="Google Shape;220;p33"/>
          <p:cNvSpPr txBox="1"/>
          <p:nvPr>
            <p:ph idx="1" type="subTitle"/>
          </p:nvPr>
        </p:nvSpPr>
        <p:spPr>
          <a:xfrm flipH="1">
            <a:off x="4617750" y="974625"/>
            <a:ext cx="43533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Fake</a:t>
            </a:r>
            <a:endParaRPr sz="2000"/>
          </a:p>
        </p:txBody>
      </p:sp>
      <p:pic>
        <p:nvPicPr>
          <p:cNvPr id="221" name="Google Shape;221;p33"/>
          <p:cNvPicPr preferRelativeResize="0"/>
          <p:nvPr/>
        </p:nvPicPr>
        <p:blipFill>
          <a:blip r:embed="rId3">
            <a:alphaModFix/>
          </a:blip>
          <a:stretch>
            <a:fillRect/>
          </a:stretch>
        </p:blipFill>
        <p:spPr>
          <a:xfrm>
            <a:off x="152400" y="1467525"/>
            <a:ext cx="4373873" cy="2923739"/>
          </a:xfrm>
          <a:prstGeom prst="rect">
            <a:avLst/>
          </a:prstGeom>
          <a:noFill/>
          <a:ln>
            <a:noFill/>
          </a:ln>
        </p:spPr>
      </p:pic>
      <p:pic>
        <p:nvPicPr>
          <p:cNvPr id="222" name="Google Shape;222;p33"/>
          <p:cNvPicPr preferRelativeResize="0"/>
          <p:nvPr/>
        </p:nvPicPr>
        <p:blipFill>
          <a:blip r:embed="rId4">
            <a:alphaModFix/>
          </a:blip>
          <a:stretch>
            <a:fillRect/>
          </a:stretch>
        </p:blipFill>
        <p:spPr>
          <a:xfrm>
            <a:off x="4617724" y="1467525"/>
            <a:ext cx="4373878" cy="2923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ctrTitle"/>
          </p:nvPr>
        </p:nvSpPr>
        <p:spPr>
          <a:xfrm flipH="1">
            <a:off x="0" y="0"/>
            <a:ext cx="91440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Word Count</a:t>
            </a:r>
            <a:endParaRPr sz="3000"/>
          </a:p>
        </p:txBody>
      </p:sp>
      <p:sp>
        <p:nvSpPr>
          <p:cNvPr id="228" name="Google Shape;228;p34"/>
          <p:cNvSpPr txBox="1"/>
          <p:nvPr/>
        </p:nvSpPr>
        <p:spPr>
          <a:xfrm>
            <a:off x="1098014" y="4304748"/>
            <a:ext cx="731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Majority of our articles have less than 250 words. Therefore,we can set our max word to 250 to save some computing power without sacrificing our model’s performance.</a:t>
            </a:r>
            <a:endParaRPr>
              <a:latin typeface="Roboto"/>
              <a:ea typeface="Roboto"/>
              <a:cs typeface="Roboto"/>
              <a:sym typeface="Roboto"/>
            </a:endParaRPr>
          </a:p>
        </p:txBody>
      </p:sp>
      <p:pic>
        <p:nvPicPr>
          <p:cNvPr id="229" name="Google Shape;229;p34"/>
          <p:cNvPicPr preferRelativeResize="0"/>
          <p:nvPr/>
        </p:nvPicPr>
        <p:blipFill>
          <a:blip r:embed="rId3">
            <a:alphaModFix/>
          </a:blip>
          <a:stretch>
            <a:fillRect/>
          </a:stretch>
        </p:blipFill>
        <p:spPr>
          <a:xfrm>
            <a:off x="1398567" y="838750"/>
            <a:ext cx="6714120" cy="346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b="0" l="3119" r="0" t="18086"/>
          <a:stretch/>
        </p:blipFill>
        <p:spPr>
          <a:xfrm>
            <a:off x="0" y="1207775"/>
            <a:ext cx="9144000" cy="2815783"/>
          </a:xfrm>
          <a:prstGeom prst="rect">
            <a:avLst/>
          </a:prstGeom>
          <a:noFill/>
          <a:ln>
            <a:noFill/>
          </a:ln>
        </p:spPr>
      </p:pic>
      <p:sp>
        <p:nvSpPr>
          <p:cNvPr id="235" name="Google Shape;235;p35"/>
          <p:cNvSpPr txBox="1"/>
          <p:nvPr>
            <p:ph idx="1" type="subTitle"/>
          </p:nvPr>
        </p:nvSpPr>
        <p:spPr>
          <a:xfrm flipH="1">
            <a:off x="285150" y="278675"/>
            <a:ext cx="85737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212121"/>
                </a:solidFill>
                <a:highlight>
                  <a:srgbClr val="FFFFFF"/>
                </a:highlight>
              </a:rPr>
              <a:t>Fake data counts </a:t>
            </a:r>
            <a:r>
              <a:rPr lang="en" sz="2300">
                <a:solidFill>
                  <a:srgbClr val="212121"/>
                </a:solidFill>
                <a:highlight>
                  <a:srgbClr val="FFFFFF"/>
                </a:highlight>
              </a:rPr>
              <a:t>based on date posted</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9" name="Shape 239"/>
        <p:cNvGrpSpPr/>
        <p:nvPr/>
      </p:nvGrpSpPr>
      <p:grpSpPr>
        <a:xfrm>
          <a:off x="0" y="0"/>
          <a:ext cx="0" cy="0"/>
          <a:chOff x="0" y="0"/>
          <a:chExt cx="0" cy="0"/>
        </a:xfrm>
      </p:grpSpPr>
      <p:sp>
        <p:nvSpPr>
          <p:cNvPr id="240" name="Google Shape;240;p36"/>
          <p:cNvSpPr/>
          <p:nvPr/>
        </p:nvSpPr>
        <p:spPr>
          <a:xfrm>
            <a:off x="5197075" y="-76200"/>
            <a:ext cx="3947100" cy="52197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type="ctrTitle"/>
          </p:nvPr>
        </p:nvSpPr>
        <p:spPr>
          <a:xfrm flipH="1">
            <a:off x="4654125" y="726223"/>
            <a:ext cx="4080300" cy="24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solidFill>
                  <a:schemeClr val="lt1"/>
                </a:solidFill>
              </a:rPr>
              <a:t>CREATING MODELS</a:t>
            </a:r>
            <a:endParaRPr sz="6800">
              <a:solidFill>
                <a:schemeClr val="lt1"/>
              </a:solidFill>
            </a:endParaRPr>
          </a:p>
        </p:txBody>
      </p:sp>
      <p:sp>
        <p:nvSpPr>
          <p:cNvPr id="242" name="Google Shape;242;p36"/>
          <p:cNvSpPr txBox="1"/>
          <p:nvPr>
            <p:ph idx="1" type="subTitle"/>
          </p:nvPr>
        </p:nvSpPr>
        <p:spPr>
          <a:xfrm flipH="1">
            <a:off x="5822025" y="2964650"/>
            <a:ext cx="2912400" cy="169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pic>
        <p:nvPicPr>
          <p:cNvPr id="243" name="Google Shape;243;p36"/>
          <p:cNvPicPr preferRelativeResize="0"/>
          <p:nvPr/>
        </p:nvPicPr>
        <p:blipFill>
          <a:blip r:embed="rId3">
            <a:alphaModFix/>
          </a:blip>
          <a:stretch>
            <a:fillRect/>
          </a:stretch>
        </p:blipFill>
        <p:spPr>
          <a:xfrm>
            <a:off x="229958" y="-152400"/>
            <a:ext cx="5783167" cy="6245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7" name="Shape 247"/>
        <p:cNvGrpSpPr/>
        <p:nvPr/>
      </p:nvGrpSpPr>
      <p:grpSpPr>
        <a:xfrm>
          <a:off x="0" y="0"/>
          <a:ext cx="0" cy="0"/>
          <a:chOff x="0" y="0"/>
          <a:chExt cx="0" cy="0"/>
        </a:xfrm>
      </p:grpSpPr>
      <p:sp>
        <p:nvSpPr>
          <p:cNvPr id="248" name="Google Shape;248;p37"/>
          <p:cNvSpPr/>
          <p:nvPr/>
        </p:nvSpPr>
        <p:spPr>
          <a:xfrm>
            <a:off x="6885408" y="2896236"/>
            <a:ext cx="1233693" cy="967599"/>
          </a:xfrm>
          <a:custGeom>
            <a:rect b="b" l="l" r="r" t="t"/>
            <a:pathLst>
              <a:path extrusionOk="0" h="14042" w="18281">
                <a:moveTo>
                  <a:pt x="18280" y="1"/>
                </a:moveTo>
                <a:cubicBezTo>
                  <a:pt x="16150" y="731"/>
                  <a:pt x="13885" y="1163"/>
                  <a:pt x="11636" y="1222"/>
                </a:cubicBezTo>
                <a:cubicBezTo>
                  <a:pt x="10384" y="1267"/>
                  <a:pt x="9118" y="1222"/>
                  <a:pt x="7896" y="1431"/>
                </a:cubicBezTo>
                <a:cubicBezTo>
                  <a:pt x="4083" y="2086"/>
                  <a:pt x="1" y="5498"/>
                  <a:pt x="1222" y="9714"/>
                </a:cubicBezTo>
                <a:cubicBezTo>
                  <a:pt x="1878" y="11949"/>
                  <a:pt x="3978" y="13528"/>
                  <a:pt x="6213" y="13930"/>
                </a:cubicBezTo>
                <a:cubicBezTo>
                  <a:pt x="6631" y="14005"/>
                  <a:pt x="7052" y="14041"/>
                  <a:pt x="7473" y="14041"/>
                </a:cubicBezTo>
                <a:cubicBezTo>
                  <a:pt x="9633" y="14041"/>
                  <a:pt x="11780" y="13090"/>
                  <a:pt x="13364" y="11606"/>
                </a:cubicBezTo>
                <a:cubicBezTo>
                  <a:pt x="14288" y="10742"/>
                  <a:pt x="15047" y="9714"/>
                  <a:pt x="15598" y="8597"/>
                </a:cubicBezTo>
                <a:cubicBezTo>
                  <a:pt x="16194" y="7435"/>
                  <a:pt x="16552" y="6168"/>
                  <a:pt x="16909" y="4902"/>
                </a:cubicBezTo>
                <a:cubicBezTo>
                  <a:pt x="17371" y="3263"/>
                  <a:pt x="17818" y="1639"/>
                  <a:pt x="18280"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7103461" y="2990091"/>
            <a:ext cx="939796" cy="693209"/>
          </a:xfrm>
          <a:custGeom>
            <a:rect b="b" l="l" r="r" t="t"/>
            <a:pathLst>
              <a:path extrusionOk="0" h="10060" w="13926">
                <a:moveTo>
                  <a:pt x="13689" y="1"/>
                </a:moveTo>
                <a:cubicBezTo>
                  <a:pt x="13663" y="1"/>
                  <a:pt x="13634" y="8"/>
                  <a:pt x="13604" y="24"/>
                </a:cubicBezTo>
                <a:cubicBezTo>
                  <a:pt x="11876" y="784"/>
                  <a:pt x="10133" y="1559"/>
                  <a:pt x="8464" y="2438"/>
                </a:cubicBezTo>
                <a:cubicBezTo>
                  <a:pt x="8747" y="1857"/>
                  <a:pt x="9075" y="1305"/>
                  <a:pt x="9462" y="799"/>
                </a:cubicBezTo>
                <a:cubicBezTo>
                  <a:pt x="9572" y="645"/>
                  <a:pt x="9448" y="468"/>
                  <a:pt x="9321" y="468"/>
                </a:cubicBezTo>
                <a:cubicBezTo>
                  <a:pt x="9276" y="468"/>
                  <a:pt x="9230" y="491"/>
                  <a:pt x="9194" y="546"/>
                </a:cubicBezTo>
                <a:cubicBezTo>
                  <a:pt x="8673" y="1216"/>
                  <a:pt x="8256" y="1916"/>
                  <a:pt x="7928" y="2676"/>
                </a:cubicBezTo>
                <a:lnTo>
                  <a:pt x="7928" y="2721"/>
                </a:lnTo>
                <a:cubicBezTo>
                  <a:pt x="7183" y="3123"/>
                  <a:pt x="6438" y="3540"/>
                  <a:pt x="5708" y="4002"/>
                </a:cubicBezTo>
                <a:cubicBezTo>
                  <a:pt x="4665" y="4657"/>
                  <a:pt x="3623" y="5372"/>
                  <a:pt x="2669" y="6222"/>
                </a:cubicBezTo>
                <a:cubicBezTo>
                  <a:pt x="3057" y="4762"/>
                  <a:pt x="3503" y="3317"/>
                  <a:pt x="4055" y="1901"/>
                </a:cubicBezTo>
                <a:cubicBezTo>
                  <a:pt x="4116" y="1748"/>
                  <a:pt x="3967" y="1608"/>
                  <a:pt x="3843" y="1608"/>
                </a:cubicBezTo>
                <a:cubicBezTo>
                  <a:pt x="3787" y="1608"/>
                  <a:pt x="3735" y="1638"/>
                  <a:pt x="3712" y="1708"/>
                </a:cubicBezTo>
                <a:cubicBezTo>
                  <a:pt x="3101" y="3346"/>
                  <a:pt x="2580" y="5000"/>
                  <a:pt x="2148" y="6698"/>
                </a:cubicBezTo>
                <a:cubicBezTo>
                  <a:pt x="1254" y="7577"/>
                  <a:pt x="524" y="8590"/>
                  <a:pt x="62" y="9767"/>
                </a:cubicBezTo>
                <a:cubicBezTo>
                  <a:pt x="1" y="9921"/>
                  <a:pt x="150" y="10060"/>
                  <a:pt x="274" y="10060"/>
                </a:cubicBezTo>
                <a:cubicBezTo>
                  <a:pt x="330" y="10060"/>
                  <a:pt x="381" y="10031"/>
                  <a:pt x="405" y="9961"/>
                </a:cubicBezTo>
                <a:cubicBezTo>
                  <a:pt x="598" y="9439"/>
                  <a:pt x="867" y="8963"/>
                  <a:pt x="1165" y="8501"/>
                </a:cubicBezTo>
                <a:lnTo>
                  <a:pt x="1179" y="8501"/>
                </a:lnTo>
                <a:cubicBezTo>
                  <a:pt x="1432" y="8504"/>
                  <a:pt x="1686" y="8506"/>
                  <a:pt x="1941" y="8506"/>
                </a:cubicBezTo>
                <a:cubicBezTo>
                  <a:pt x="2571" y="8506"/>
                  <a:pt x="3205" y="8498"/>
                  <a:pt x="3840" y="8498"/>
                </a:cubicBezTo>
                <a:cubicBezTo>
                  <a:pt x="5140" y="8498"/>
                  <a:pt x="6441" y="8530"/>
                  <a:pt x="7705" y="8724"/>
                </a:cubicBezTo>
                <a:cubicBezTo>
                  <a:pt x="7718" y="8727"/>
                  <a:pt x="7731" y="8728"/>
                  <a:pt x="7743" y="8728"/>
                </a:cubicBezTo>
                <a:cubicBezTo>
                  <a:pt x="7952" y="8728"/>
                  <a:pt x="8018" y="8394"/>
                  <a:pt x="7779" y="8352"/>
                </a:cubicBezTo>
                <a:cubicBezTo>
                  <a:pt x="6514" y="8152"/>
                  <a:pt x="5209" y="8113"/>
                  <a:pt x="3903" y="8113"/>
                </a:cubicBezTo>
                <a:cubicBezTo>
                  <a:pt x="3072" y="8113"/>
                  <a:pt x="2240" y="8128"/>
                  <a:pt x="1418" y="8128"/>
                </a:cubicBezTo>
                <a:cubicBezTo>
                  <a:pt x="2610" y="6519"/>
                  <a:pt x="4368" y="5283"/>
                  <a:pt x="6066" y="4240"/>
                </a:cubicBezTo>
                <a:cubicBezTo>
                  <a:pt x="8047" y="4330"/>
                  <a:pt x="10118" y="4300"/>
                  <a:pt x="12070" y="4732"/>
                </a:cubicBezTo>
                <a:cubicBezTo>
                  <a:pt x="12087" y="4736"/>
                  <a:pt x="12104" y="4738"/>
                  <a:pt x="12120" y="4738"/>
                </a:cubicBezTo>
                <a:cubicBezTo>
                  <a:pt x="12319" y="4738"/>
                  <a:pt x="12379" y="4415"/>
                  <a:pt x="12144" y="4359"/>
                </a:cubicBezTo>
                <a:cubicBezTo>
                  <a:pt x="10356" y="3957"/>
                  <a:pt x="8479" y="3942"/>
                  <a:pt x="6632" y="3898"/>
                </a:cubicBezTo>
                <a:cubicBezTo>
                  <a:pt x="8896" y="2557"/>
                  <a:pt x="11295" y="1469"/>
                  <a:pt x="13693" y="412"/>
                </a:cubicBezTo>
                <a:cubicBezTo>
                  <a:pt x="13925" y="295"/>
                  <a:pt x="13856" y="1"/>
                  <a:pt x="1368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6587855" y="1865422"/>
            <a:ext cx="1615658" cy="1487162"/>
          </a:xfrm>
          <a:custGeom>
            <a:rect b="b" l="l" r="r" t="t"/>
            <a:pathLst>
              <a:path extrusionOk="0" h="21582" w="23941">
                <a:moveTo>
                  <a:pt x="19859" y="1"/>
                </a:moveTo>
                <a:cubicBezTo>
                  <a:pt x="19819" y="1"/>
                  <a:pt x="19779" y="1"/>
                  <a:pt x="19739" y="3"/>
                </a:cubicBezTo>
                <a:cubicBezTo>
                  <a:pt x="18294" y="62"/>
                  <a:pt x="16983" y="792"/>
                  <a:pt x="15940" y="1775"/>
                </a:cubicBezTo>
                <a:cubicBezTo>
                  <a:pt x="14823" y="2863"/>
                  <a:pt x="13959" y="4234"/>
                  <a:pt x="12603" y="4978"/>
                </a:cubicBezTo>
                <a:cubicBezTo>
                  <a:pt x="11292" y="5708"/>
                  <a:pt x="9728" y="5723"/>
                  <a:pt x="8283" y="6096"/>
                </a:cubicBezTo>
                <a:cubicBezTo>
                  <a:pt x="6108" y="6662"/>
                  <a:pt x="4142" y="8017"/>
                  <a:pt x="2905" y="9880"/>
                </a:cubicBezTo>
                <a:cubicBezTo>
                  <a:pt x="0" y="14200"/>
                  <a:pt x="1281" y="18997"/>
                  <a:pt x="6153" y="20785"/>
                </a:cubicBezTo>
                <a:cubicBezTo>
                  <a:pt x="7166" y="21142"/>
                  <a:pt x="8194" y="21485"/>
                  <a:pt x="9266" y="21559"/>
                </a:cubicBezTo>
                <a:cubicBezTo>
                  <a:pt x="9453" y="21574"/>
                  <a:pt x="9641" y="21581"/>
                  <a:pt x="9828" y="21581"/>
                </a:cubicBezTo>
                <a:cubicBezTo>
                  <a:pt x="11712" y="21581"/>
                  <a:pt x="13580" y="20844"/>
                  <a:pt x="15017" y="19638"/>
                </a:cubicBezTo>
                <a:cubicBezTo>
                  <a:pt x="16626" y="18297"/>
                  <a:pt x="17698" y="16435"/>
                  <a:pt x="18250" y="14423"/>
                </a:cubicBezTo>
                <a:cubicBezTo>
                  <a:pt x="18637" y="12934"/>
                  <a:pt x="18726" y="11384"/>
                  <a:pt x="18816" y="9835"/>
                </a:cubicBezTo>
                <a:cubicBezTo>
                  <a:pt x="18860" y="9343"/>
                  <a:pt x="18890" y="8837"/>
                  <a:pt x="19114" y="8405"/>
                </a:cubicBezTo>
                <a:cubicBezTo>
                  <a:pt x="19546" y="7571"/>
                  <a:pt x="20529" y="7213"/>
                  <a:pt x="21333" y="6736"/>
                </a:cubicBezTo>
                <a:cubicBezTo>
                  <a:pt x="22898" y="5768"/>
                  <a:pt x="23940" y="3712"/>
                  <a:pt x="23210" y="2014"/>
                </a:cubicBezTo>
                <a:cubicBezTo>
                  <a:pt x="22675" y="754"/>
                  <a:pt x="21252" y="1"/>
                  <a:pt x="1985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6894991" y="1975401"/>
            <a:ext cx="1197184" cy="1190791"/>
          </a:xfrm>
          <a:custGeom>
            <a:rect b="b" l="l" r="r" t="t"/>
            <a:pathLst>
              <a:path extrusionOk="0" h="17281" w="17740">
                <a:moveTo>
                  <a:pt x="14315" y="0"/>
                </a:moveTo>
                <a:cubicBezTo>
                  <a:pt x="14251" y="0"/>
                  <a:pt x="14192" y="36"/>
                  <a:pt x="14175" y="120"/>
                </a:cubicBezTo>
                <a:cubicBezTo>
                  <a:pt x="14026" y="775"/>
                  <a:pt x="13952" y="1431"/>
                  <a:pt x="13952" y="2101"/>
                </a:cubicBezTo>
                <a:cubicBezTo>
                  <a:pt x="12686" y="3204"/>
                  <a:pt x="11464" y="4336"/>
                  <a:pt x="10287" y="5528"/>
                </a:cubicBezTo>
                <a:cubicBezTo>
                  <a:pt x="10362" y="4813"/>
                  <a:pt x="10391" y="4112"/>
                  <a:pt x="10391" y="3397"/>
                </a:cubicBezTo>
                <a:cubicBezTo>
                  <a:pt x="10391" y="3282"/>
                  <a:pt x="10300" y="3222"/>
                  <a:pt x="10211" y="3222"/>
                </a:cubicBezTo>
                <a:cubicBezTo>
                  <a:pt x="10129" y="3222"/>
                  <a:pt x="10049" y="3274"/>
                  <a:pt x="10049" y="3382"/>
                </a:cubicBezTo>
                <a:cubicBezTo>
                  <a:pt x="10049" y="4246"/>
                  <a:pt x="9989" y="5096"/>
                  <a:pt x="9900" y="5930"/>
                </a:cubicBezTo>
                <a:cubicBezTo>
                  <a:pt x="7903" y="7971"/>
                  <a:pt x="6026" y="10101"/>
                  <a:pt x="4179" y="12306"/>
                </a:cubicBezTo>
                <a:cubicBezTo>
                  <a:pt x="4388" y="10086"/>
                  <a:pt x="4641" y="7867"/>
                  <a:pt x="4939" y="5662"/>
                </a:cubicBezTo>
                <a:cubicBezTo>
                  <a:pt x="4963" y="5543"/>
                  <a:pt x="4868" y="5478"/>
                  <a:pt x="4770" y="5478"/>
                </a:cubicBezTo>
                <a:cubicBezTo>
                  <a:pt x="4684" y="5478"/>
                  <a:pt x="4595" y="5528"/>
                  <a:pt x="4581" y="5632"/>
                </a:cubicBezTo>
                <a:cubicBezTo>
                  <a:pt x="4268" y="8016"/>
                  <a:pt x="3985" y="10399"/>
                  <a:pt x="3762" y="12783"/>
                </a:cubicBezTo>
                <a:cubicBezTo>
                  <a:pt x="2928" y="13796"/>
                  <a:pt x="2093" y="14824"/>
                  <a:pt x="1259" y="15837"/>
                </a:cubicBezTo>
                <a:cubicBezTo>
                  <a:pt x="1185" y="15732"/>
                  <a:pt x="1125" y="15583"/>
                  <a:pt x="1065" y="15375"/>
                </a:cubicBezTo>
                <a:cubicBezTo>
                  <a:pt x="961" y="14824"/>
                  <a:pt x="842" y="14243"/>
                  <a:pt x="753" y="13662"/>
                </a:cubicBezTo>
                <a:cubicBezTo>
                  <a:pt x="544" y="12366"/>
                  <a:pt x="410" y="11055"/>
                  <a:pt x="365" y="9759"/>
                </a:cubicBezTo>
                <a:cubicBezTo>
                  <a:pt x="349" y="9639"/>
                  <a:pt x="245" y="9575"/>
                  <a:pt x="152" y="9575"/>
                </a:cubicBezTo>
                <a:cubicBezTo>
                  <a:pt x="72" y="9575"/>
                  <a:pt x="1" y="9624"/>
                  <a:pt x="8" y="9729"/>
                </a:cubicBezTo>
                <a:cubicBezTo>
                  <a:pt x="112" y="11948"/>
                  <a:pt x="410" y="14123"/>
                  <a:pt x="916" y="16269"/>
                </a:cubicBezTo>
                <a:cubicBezTo>
                  <a:pt x="708" y="16507"/>
                  <a:pt x="529" y="16760"/>
                  <a:pt x="321" y="17014"/>
                </a:cubicBezTo>
                <a:cubicBezTo>
                  <a:pt x="215" y="17151"/>
                  <a:pt x="342" y="17281"/>
                  <a:pt x="472" y="17281"/>
                </a:cubicBezTo>
                <a:cubicBezTo>
                  <a:pt x="526" y="17281"/>
                  <a:pt x="580" y="17259"/>
                  <a:pt x="619" y="17207"/>
                </a:cubicBezTo>
                <a:cubicBezTo>
                  <a:pt x="827" y="16939"/>
                  <a:pt x="1051" y="16686"/>
                  <a:pt x="1259" y="16418"/>
                </a:cubicBezTo>
                <a:cubicBezTo>
                  <a:pt x="3755" y="16242"/>
                  <a:pt x="6120" y="15270"/>
                  <a:pt x="8640" y="15270"/>
                </a:cubicBezTo>
                <a:cubicBezTo>
                  <a:pt x="8677" y="15270"/>
                  <a:pt x="8715" y="15270"/>
                  <a:pt x="8753" y="15271"/>
                </a:cubicBezTo>
                <a:cubicBezTo>
                  <a:pt x="8976" y="15271"/>
                  <a:pt x="9006" y="14913"/>
                  <a:pt x="8782" y="14913"/>
                </a:cubicBezTo>
                <a:cubicBezTo>
                  <a:pt x="8760" y="14913"/>
                  <a:pt x="8737" y="14913"/>
                  <a:pt x="8715" y="14913"/>
                </a:cubicBezTo>
                <a:cubicBezTo>
                  <a:pt x="6595" y="14913"/>
                  <a:pt x="4589" y="15602"/>
                  <a:pt x="2525" y="15941"/>
                </a:cubicBezTo>
                <a:cubicBezTo>
                  <a:pt x="2209" y="15976"/>
                  <a:pt x="1957" y="16048"/>
                  <a:pt x="1747" y="16048"/>
                </a:cubicBezTo>
                <a:cubicBezTo>
                  <a:pt x="1691" y="16048"/>
                  <a:pt x="1638" y="16043"/>
                  <a:pt x="1587" y="16030"/>
                </a:cubicBezTo>
                <a:cubicBezTo>
                  <a:pt x="2421" y="14988"/>
                  <a:pt x="3270" y="13960"/>
                  <a:pt x="4119" y="12932"/>
                </a:cubicBezTo>
                <a:lnTo>
                  <a:pt x="11732" y="11278"/>
                </a:lnTo>
                <a:cubicBezTo>
                  <a:pt x="11942" y="11222"/>
                  <a:pt x="11889" y="10917"/>
                  <a:pt x="11697" y="10917"/>
                </a:cubicBezTo>
                <a:cubicBezTo>
                  <a:pt x="11684" y="10917"/>
                  <a:pt x="11671" y="10918"/>
                  <a:pt x="11658" y="10921"/>
                </a:cubicBezTo>
                <a:lnTo>
                  <a:pt x="4507" y="12485"/>
                </a:lnTo>
                <a:cubicBezTo>
                  <a:pt x="6324" y="10325"/>
                  <a:pt x="8186" y="8224"/>
                  <a:pt x="10138" y="6213"/>
                </a:cubicBezTo>
                <a:cubicBezTo>
                  <a:pt x="11240" y="6198"/>
                  <a:pt x="12328" y="6109"/>
                  <a:pt x="13430" y="5915"/>
                </a:cubicBezTo>
                <a:cubicBezTo>
                  <a:pt x="13645" y="5886"/>
                  <a:pt x="13585" y="5556"/>
                  <a:pt x="13382" y="5556"/>
                </a:cubicBezTo>
                <a:cubicBezTo>
                  <a:pt x="13374" y="5556"/>
                  <a:pt x="13365" y="5556"/>
                  <a:pt x="13356" y="5557"/>
                </a:cubicBezTo>
                <a:cubicBezTo>
                  <a:pt x="12402" y="5736"/>
                  <a:pt x="11464" y="5811"/>
                  <a:pt x="10511" y="5840"/>
                </a:cubicBezTo>
                <a:cubicBezTo>
                  <a:pt x="11717" y="4619"/>
                  <a:pt x="12983" y="3427"/>
                  <a:pt x="14309" y="2310"/>
                </a:cubicBezTo>
                <a:cubicBezTo>
                  <a:pt x="15412" y="2205"/>
                  <a:pt x="16484" y="2042"/>
                  <a:pt x="17572" y="1818"/>
                </a:cubicBezTo>
                <a:cubicBezTo>
                  <a:pt x="17740" y="1762"/>
                  <a:pt x="17671" y="1457"/>
                  <a:pt x="17477" y="1457"/>
                </a:cubicBezTo>
                <a:cubicBezTo>
                  <a:pt x="17465" y="1457"/>
                  <a:pt x="17451" y="1458"/>
                  <a:pt x="17438" y="1461"/>
                </a:cubicBezTo>
                <a:cubicBezTo>
                  <a:pt x="16544" y="1654"/>
                  <a:pt x="15650" y="1803"/>
                  <a:pt x="14741" y="1893"/>
                </a:cubicBezTo>
                <a:cubicBezTo>
                  <a:pt x="15308" y="1416"/>
                  <a:pt x="15903" y="924"/>
                  <a:pt x="16499" y="477"/>
                </a:cubicBezTo>
                <a:cubicBezTo>
                  <a:pt x="16652" y="360"/>
                  <a:pt x="16537" y="179"/>
                  <a:pt x="16387" y="179"/>
                </a:cubicBezTo>
                <a:cubicBezTo>
                  <a:pt x="16346" y="179"/>
                  <a:pt x="16302" y="192"/>
                  <a:pt x="16261" y="224"/>
                </a:cubicBezTo>
                <a:cubicBezTo>
                  <a:pt x="15591" y="716"/>
                  <a:pt x="14935" y="1267"/>
                  <a:pt x="14309" y="1803"/>
                </a:cubicBezTo>
                <a:cubicBezTo>
                  <a:pt x="14324" y="1282"/>
                  <a:pt x="14399" y="760"/>
                  <a:pt x="14518" y="239"/>
                </a:cubicBezTo>
                <a:cubicBezTo>
                  <a:pt x="14546" y="99"/>
                  <a:pt x="14423" y="0"/>
                  <a:pt x="14315" y="0"/>
                </a:cubicBezTo>
                <a:close/>
              </a:path>
            </a:pathLst>
          </a:custGeom>
          <a:solidFill>
            <a:srgbClr val="6C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6625040" y="1004330"/>
            <a:ext cx="1443774" cy="2928913"/>
          </a:xfrm>
          <a:custGeom>
            <a:rect b="b" l="l" r="r" t="t"/>
            <a:pathLst>
              <a:path extrusionOk="0" h="42505" w="21394">
                <a:moveTo>
                  <a:pt x="17924" y="0"/>
                </a:moveTo>
                <a:cubicBezTo>
                  <a:pt x="17818" y="0"/>
                  <a:pt x="17690" y="46"/>
                  <a:pt x="17535" y="149"/>
                </a:cubicBezTo>
                <a:cubicBezTo>
                  <a:pt x="16998" y="506"/>
                  <a:pt x="16551" y="1013"/>
                  <a:pt x="16090" y="1460"/>
                </a:cubicBezTo>
                <a:cubicBezTo>
                  <a:pt x="15360" y="2145"/>
                  <a:pt x="14794" y="2949"/>
                  <a:pt x="14540" y="3858"/>
                </a:cubicBezTo>
                <a:cubicBezTo>
                  <a:pt x="14362" y="4528"/>
                  <a:pt x="14376" y="5258"/>
                  <a:pt x="14645" y="6003"/>
                </a:cubicBezTo>
                <a:cubicBezTo>
                  <a:pt x="14734" y="6286"/>
                  <a:pt x="14883" y="6555"/>
                  <a:pt x="15106" y="6763"/>
                </a:cubicBezTo>
                <a:cubicBezTo>
                  <a:pt x="15121" y="6763"/>
                  <a:pt x="15121" y="6778"/>
                  <a:pt x="15136" y="6778"/>
                </a:cubicBezTo>
                <a:cubicBezTo>
                  <a:pt x="14168" y="8849"/>
                  <a:pt x="13155" y="10875"/>
                  <a:pt x="12112" y="12931"/>
                </a:cubicBezTo>
                <a:lnTo>
                  <a:pt x="12112" y="12886"/>
                </a:lnTo>
                <a:cubicBezTo>
                  <a:pt x="12261" y="12037"/>
                  <a:pt x="12306" y="11158"/>
                  <a:pt x="12157" y="10309"/>
                </a:cubicBezTo>
                <a:cubicBezTo>
                  <a:pt x="11918" y="8834"/>
                  <a:pt x="11069" y="7568"/>
                  <a:pt x="9848" y="6733"/>
                </a:cubicBezTo>
                <a:cubicBezTo>
                  <a:pt x="9815" y="6712"/>
                  <a:pt x="9775" y="6700"/>
                  <a:pt x="9737" y="6700"/>
                </a:cubicBezTo>
                <a:cubicBezTo>
                  <a:pt x="9668" y="6700"/>
                  <a:pt x="9604" y="6737"/>
                  <a:pt x="9594" y="6823"/>
                </a:cubicBezTo>
                <a:cubicBezTo>
                  <a:pt x="9594" y="6852"/>
                  <a:pt x="8686" y="10458"/>
                  <a:pt x="9311" y="12096"/>
                </a:cubicBezTo>
                <a:cubicBezTo>
                  <a:pt x="9550" y="12707"/>
                  <a:pt x="9907" y="13303"/>
                  <a:pt x="10399" y="13750"/>
                </a:cubicBezTo>
                <a:cubicBezTo>
                  <a:pt x="10632" y="13969"/>
                  <a:pt x="11009" y="14331"/>
                  <a:pt x="11375" y="14331"/>
                </a:cubicBezTo>
                <a:cubicBezTo>
                  <a:pt x="11382" y="14331"/>
                  <a:pt x="11390" y="14331"/>
                  <a:pt x="11397" y="14331"/>
                </a:cubicBezTo>
                <a:lnTo>
                  <a:pt x="11397" y="14331"/>
                </a:lnTo>
                <a:cubicBezTo>
                  <a:pt x="10324" y="16446"/>
                  <a:pt x="9222" y="18577"/>
                  <a:pt x="8164" y="20692"/>
                </a:cubicBezTo>
                <a:cubicBezTo>
                  <a:pt x="8194" y="20305"/>
                  <a:pt x="8164" y="19858"/>
                  <a:pt x="8119" y="19560"/>
                </a:cubicBezTo>
                <a:cubicBezTo>
                  <a:pt x="7985" y="18338"/>
                  <a:pt x="7419" y="17117"/>
                  <a:pt x="6481" y="16297"/>
                </a:cubicBezTo>
                <a:cubicBezTo>
                  <a:pt x="6108" y="15970"/>
                  <a:pt x="5661" y="15687"/>
                  <a:pt x="5185" y="15553"/>
                </a:cubicBezTo>
                <a:cubicBezTo>
                  <a:pt x="4663" y="16446"/>
                  <a:pt x="4589" y="17549"/>
                  <a:pt x="4663" y="18592"/>
                </a:cubicBezTo>
                <a:cubicBezTo>
                  <a:pt x="4693" y="19173"/>
                  <a:pt x="4782" y="19754"/>
                  <a:pt x="5080" y="20245"/>
                </a:cubicBezTo>
                <a:cubicBezTo>
                  <a:pt x="5349" y="20692"/>
                  <a:pt x="5751" y="21065"/>
                  <a:pt x="6242" y="21288"/>
                </a:cubicBezTo>
                <a:cubicBezTo>
                  <a:pt x="6532" y="21433"/>
                  <a:pt x="7037" y="21656"/>
                  <a:pt x="7433" y="21656"/>
                </a:cubicBezTo>
                <a:cubicBezTo>
                  <a:pt x="7525" y="21656"/>
                  <a:pt x="7611" y="21644"/>
                  <a:pt x="7687" y="21616"/>
                </a:cubicBezTo>
                <a:lnTo>
                  <a:pt x="7687" y="21616"/>
                </a:lnTo>
                <a:cubicBezTo>
                  <a:pt x="6406" y="24223"/>
                  <a:pt x="5185" y="26845"/>
                  <a:pt x="4082" y="29526"/>
                </a:cubicBezTo>
                <a:cubicBezTo>
                  <a:pt x="3933" y="28856"/>
                  <a:pt x="3486" y="28260"/>
                  <a:pt x="2965" y="27828"/>
                </a:cubicBezTo>
                <a:cubicBezTo>
                  <a:pt x="2429" y="27381"/>
                  <a:pt x="1788" y="27083"/>
                  <a:pt x="1162" y="26800"/>
                </a:cubicBezTo>
                <a:cubicBezTo>
                  <a:pt x="730" y="26621"/>
                  <a:pt x="268" y="26443"/>
                  <a:pt x="0" y="26055"/>
                </a:cubicBezTo>
                <a:lnTo>
                  <a:pt x="0" y="26055"/>
                </a:lnTo>
                <a:cubicBezTo>
                  <a:pt x="209" y="26562"/>
                  <a:pt x="194" y="27098"/>
                  <a:pt x="268" y="27634"/>
                </a:cubicBezTo>
                <a:cubicBezTo>
                  <a:pt x="358" y="28350"/>
                  <a:pt x="641" y="29035"/>
                  <a:pt x="1043" y="29631"/>
                </a:cubicBezTo>
                <a:cubicBezTo>
                  <a:pt x="1326" y="30018"/>
                  <a:pt x="1654" y="30376"/>
                  <a:pt x="2086" y="30584"/>
                </a:cubicBezTo>
                <a:cubicBezTo>
                  <a:pt x="2408" y="30736"/>
                  <a:pt x="2766" y="30821"/>
                  <a:pt x="3087" y="30821"/>
                </a:cubicBezTo>
                <a:cubicBezTo>
                  <a:pt x="3272" y="30821"/>
                  <a:pt x="3444" y="30793"/>
                  <a:pt x="3591" y="30733"/>
                </a:cubicBezTo>
                <a:lnTo>
                  <a:pt x="3591" y="30733"/>
                </a:lnTo>
                <a:cubicBezTo>
                  <a:pt x="3203" y="31716"/>
                  <a:pt x="2831" y="32729"/>
                  <a:pt x="2473" y="33728"/>
                </a:cubicBezTo>
                <a:cubicBezTo>
                  <a:pt x="1490" y="36543"/>
                  <a:pt x="686" y="39389"/>
                  <a:pt x="119" y="42323"/>
                </a:cubicBezTo>
                <a:cubicBezTo>
                  <a:pt x="93" y="42437"/>
                  <a:pt x="185" y="42505"/>
                  <a:pt x="278" y="42505"/>
                </a:cubicBezTo>
                <a:cubicBezTo>
                  <a:pt x="343" y="42505"/>
                  <a:pt x="408" y="42472"/>
                  <a:pt x="432" y="42398"/>
                </a:cubicBezTo>
                <a:cubicBezTo>
                  <a:pt x="1267" y="38078"/>
                  <a:pt x="2652" y="33936"/>
                  <a:pt x="4306" y="29914"/>
                </a:cubicBezTo>
                <a:cubicBezTo>
                  <a:pt x="4321" y="30435"/>
                  <a:pt x="4604" y="30942"/>
                  <a:pt x="5214" y="31269"/>
                </a:cubicBezTo>
                <a:cubicBezTo>
                  <a:pt x="5497" y="31418"/>
                  <a:pt x="5810" y="31493"/>
                  <a:pt x="6123" y="31523"/>
                </a:cubicBezTo>
                <a:cubicBezTo>
                  <a:pt x="6239" y="31534"/>
                  <a:pt x="6355" y="31539"/>
                  <a:pt x="6472" y="31539"/>
                </a:cubicBezTo>
                <a:cubicBezTo>
                  <a:pt x="7318" y="31539"/>
                  <a:pt x="8180" y="31257"/>
                  <a:pt x="8835" y="30733"/>
                </a:cubicBezTo>
                <a:cubicBezTo>
                  <a:pt x="9594" y="30137"/>
                  <a:pt x="10116" y="29258"/>
                  <a:pt x="10265" y="28320"/>
                </a:cubicBezTo>
                <a:cubicBezTo>
                  <a:pt x="10280" y="28201"/>
                  <a:pt x="10280" y="28067"/>
                  <a:pt x="10190" y="28022"/>
                </a:cubicBezTo>
                <a:cubicBezTo>
                  <a:pt x="10163" y="28002"/>
                  <a:pt x="10130" y="27994"/>
                  <a:pt x="10097" y="27994"/>
                </a:cubicBezTo>
                <a:cubicBezTo>
                  <a:pt x="10056" y="27994"/>
                  <a:pt x="10014" y="28005"/>
                  <a:pt x="9982" y="28022"/>
                </a:cubicBezTo>
                <a:cubicBezTo>
                  <a:pt x="9679" y="28094"/>
                  <a:pt x="9371" y="28120"/>
                  <a:pt x="9061" y="28120"/>
                </a:cubicBezTo>
                <a:cubicBezTo>
                  <a:pt x="8669" y="28120"/>
                  <a:pt x="8273" y="28078"/>
                  <a:pt x="7881" y="28037"/>
                </a:cubicBezTo>
                <a:cubicBezTo>
                  <a:pt x="7524" y="27999"/>
                  <a:pt x="7170" y="27966"/>
                  <a:pt x="6820" y="27966"/>
                </a:cubicBezTo>
                <a:cubicBezTo>
                  <a:pt x="6470" y="27966"/>
                  <a:pt x="6123" y="27999"/>
                  <a:pt x="5781" y="28096"/>
                </a:cubicBezTo>
                <a:cubicBezTo>
                  <a:pt x="5408" y="28186"/>
                  <a:pt x="5080" y="28394"/>
                  <a:pt x="4842" y="28633"/>
                </a:cubicBezTo>
                <a:cubicBezTo>
                  <a:pt x="5825" y="26309"/>
                  <a:pt x="6913" y="24029"/>
                  <a:pt x="8030" y="21765"/>
                </a:cubicBezTo>
                <a:cubicBezTo>
                  <a:pt x="8179" y="22078"/>
                  <a:pt x="8611" y="22286"/>
                  <a:pt x="8879" y="22405"/>
                </a:cubicBezTo>
                <a:cubicBezTo>
                  <a:pt x="9602" y="22732"/>
                  <a:pt x="10389" y="22896"/>
                  <a:pt x="11172" y="22896"/>
                </a:cubicBezTo>
                <a:cubicBezTo>
                  <a:pt x="11890" y="22896"/>
                  <a:pt x="12603" y="22758"/>
                  <a:pt x="13259" y="22480"/>
                </a:cubicBezTo>
                <a:cubicBezTo>
                  <a:pt x="14659" y="21914"/>
                  <a:pt x="15777" y="20737"/>
                  <a:pt x="16298" y="19322"/>
                </a:cubicBezTo>
                <a:cubicBezTo>
                  <a:pt x="15427" y="18968"/>
                  <a:pt x="14489" y="18791"/>
                  <a:pt x="13552" y="18791"/>
                </a:cubicBezTo>
                <a:cubicBezTo>
                  <a:pt x="12951" y="18791"/>
                  <a:pt x="12351" y="18863"/>
                  <a:pt x="11769" y="19009"/>
                </a:cubicBezTo>
                <a:cubicBezTo>
                  <a:pt x="10786" y="19247"/>
                  <a:pt x="9848" y="19709"/>
                  <a:pt x="9028" y="20350"/>
                </a:cubicBezTo>
                <a:cubicBezTo>
                  <a:pt x="8909" y="20454"/>
                  <a:pt x="8700" y="20588"/>
                  <a:pt x="8507" y="20752"/>
                </a:cubicBezTo>
                <a:cubicBezTo>
                  <a:pt x="9609" y="18532"/>
                  <a:pt x="10741" y="16327"/>
                  <a:pt x="11889" y="14122"/>
                </a:cubicBezTo>
                <a:cubicBezTo>
                  <a:pt x="12442" y="15245"/>
                  <a:pt x="13645" y="15642"/>
                  <a:pt x="14905" y="15642"/>
                </a:cubicBezTo>
                <a:cubicBezTo>
                  <a:pt x="15885" y="15642"/>
                  <a:pt x="16900" y="15402"/>
                  <a:pt x="17669" y="15076"/>
                </a:cubicBezTo>
                <a:cubicBezTo>
                  <a:pt x="19829" y="14167"/>
                  <a:pt x="21393" y="12052"/>
                  <a:pt x="20931" y="9653"/>
                </a:cubicBezTo>
                <a:cubicBezTo>
                  <a:pt x="20872" y="9549"/>
                  <a:pt x="20797" y="9504"/>
                  <a:pt x="20753" y="9504"/>
                </a:cubicBezTo>
                <a:cubicBezTo>
                  <a:pt x="17877" y="9638"/>
                  <a:pt x="14883" y="10264"/>
                  <a:pt x="12812" y="12230"/>
                </a:cubicBezTo>
                <a:cubicBezTo>
                  <a:pt x="13691" y="10473"/>
                  <a:pt x="14555" y="8730"/>
                  <a:pt x="15404" y="6942"/>
                </a:cubicBezTo>
                <a:cubicBezTo>
                  <a:pt x="15604" y="7031"/>
                  <a:pt x="15845" y="7078"/>
                  <a:pt x="16084" y="7078"/>
                </a:cubicBezTo>
                <a:cubicBezTo>
                  <a:pt x="16166" y="7078"/>
                  <a:pt x="16248" y="7072"/>
                  <a:pt x="16328" y="7061"/>
                </a:cubicBezTo>
                <a:cubicBezTo>
                  <a:pt x="17788" y="6882"/>
                  <a:pt x="18250" y="5586"/>
                  <a:pt x="18354" y="4305"/>
                </a:cubicBezTo>
                <a:cubicBezTo>
                  <a:pt x="18414" y="3620"/>
                  <a:pt x="18384" y="2934"/>
                  <a:pt x="18354" y="2264"/>
                </a:cubicBezTo>
                <a:cubicBezTo>
                  <a:pt x="18341" y="1839"/>
                  <a:pt x="18595" y="0"/>
                  <a:pt x="17924" y="0"/>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940481" y="2570846"/>
            <a:ext cx="1242669" cy="950166"/>
          </a:xfrm>
          <a:custGeom>
            <a:rect b="b" l="l" r="r" t="t"/>
            <a:pathLst>
              <a:path extrusionOk="0" h="13789" w="18414">
                <a:moveTo>
                  <a:pt x="1" y="0"/>
                </a:moveTo>
                <a:cubicBezTo>
                  <a:pt x="507" y="1609"/>
                  <a:pt x="984" y="3233"/>
                  <a:pt x="1490" y="4857"/>
                </a:cubicBezTo>
                <a:cubicBezTo>
                  <a:pt x="1878" y="6108"/>
                  <a:pt x="2250" y="7374"/>
                  <a:pt x="2876" y="8536"/>
                </a:cubicBezTo>
                <a:cubicBezTo>
                  <a:pt x="3442" y="9654"/>
                  <a:pt x="4246" y="10652"/>
                  <a:pt x="5185" y="11486"/>
                </a:cubicBezTo>
                <a:cubicBezTo>
                  <a:pt x="6776" y="12895"/>
                  <a:pt x="8861" y="13789"/>
                  <a:pt x="10958" y="13789"/>
                </a:cubicBezTo>
                <a:cubicBezTo>
                  <a:pt x="11433" y="13789"/>
                  <a:pt x="11909" y="13743"/>
                  <a:pt x="12380" y="13646"/>
                </a:cubicBezTo>
                <a:cubicBezTo>
                  <a:pt x="14615" y="13184"/>
                  <a:pt x="16671" y="11576"/>
                  <a:pt x="17282" y="9326"/>
                </a:cubicBezTo>
                <a:cubicBezTo>
                  <a:pt x="18414" y="5036"/>
                  <a:pt x="14257" y="1728"/>
                  <a:pt x="10429" y="1162"/>
                </a:cubicBezTo>
                <a:cubicBezTo>
                  <a:pt x="9789" y="1069"/>
                  <a:pt x="9136" y="1048"/>
                  <a:pt x="8480" y="1048"/>
                </a:cubicBezTo>
                <a:cubicBezTo>
                  <a:pt x="7989" y="1048"/>
                  <a:pt x="7497" y="1060"/>
                  <a:pt x="7005" y="1060"/>
                </a:cubicBezTo>
                <a:cubicBezTo>
                  <a:pt x="6900" y="1060"/>
                  <a:pt x="6795" y="1059"/>
                  <a:pt x="6690" y="1058"/>
                </a:cubicBezTo>
                <a:cubicBezTo>
                  <a:pt x="4410" y="1013"/>
                  <a:pt x="2161" y="671"/>
                  <a:pt x="1"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1020724" y="2659877"/>
            <a:ext cx="956127" cy="672330"/>
          </a:xfrm>
          <a:custGeom>
            <a:rect b="b" l="l" r="r" t="t"/>
            <a:pathLst>
              <a:path extrusionOk="0" h="9757" w="14168">
                <a:moveTo>
                  <a:pt x="222" y="1"/>
                </a:moveTo>
                <a:cubicBezTo>
                  <a:pt x="46" y="1"/>
                  <a:pt x="1" y="300"/>
                  <a:pt x="197" y="392"/>
                </a:cubicBezTo>
                <a:cubicBezTo>
                  <a:pt x="2625" y="1405"/>
                  <a:pt x="5054" y="2433"/>
                  <a:pt x="7348" y="3714"/>
                </a:cubicBezTo>
                <a:cubicBezTo>
                  <a:pt x="5515" y="3818"/>
                  <a:pt x="3638" y="3863"/>
                  <a:pt x="1851" y="4310"/>
                </a:cubicBezTo>
                <a:cubicBezTo>
                  <a:pt x="1630" y="4365"/>
                  <a:pt x="1690" y="4689"/>
                  <a:pt x="1890" y="4689"/>
                </a:cubicBezTo>
                <a:cubicBezTo>
                  <a:pt x="1906" y="4689"/>
                  <a:pt x="1922" y="4686"/>
                  <a:pt x="1940" y="4682"/>
                </a:cubicBezTo>
                <a:cubicBezTo>
                  <a:pt x="3892" y="4190"/>
                  <a:pt x="5962" y="4190"/>
                  <a:pt x="7959" y="4042"/>
                </a:cubicBezTo>
                <a:cubicBezTo>
                  <a:pt x="9672" y="5055"/>
                  <a:pt x="11460" y="6246"/>
                  <a:pt x="12681" y="7825"/>
                </a:cubicBezTo>
                <a:cubicBezTo>
                  <a:pt x="10581" y="7900"/>
                  <a:pt x="8406" y="7825"/>
                  <a:pt x="6335" y="8213"/>
                </a:cubicBezTo>
                <a:cubicBezTo>
                  <a:pt x="6110" y="8255"/>
                  <a:pt x="6177" y="8589"/>
                  <a:pt x="6385" y="8589"/>
                </a:cubicBezTo>
                <a:cubicBezTo>
                  <a:pt x="6398" y="8589"/>
                  <a:pt x="6411" y="8588"/>
                  <a:pt x="6424" y="8585"/>
                </a:cubicBezTo>
                <a:cubicBezTo>
                  <a:pt x="8555" y="8198"/>
                  <a:pt x="10789" y="8287"/>
                  <a:pt x="12949" y="8213"/>
                </a:cubicBezTo>
                <a:lnTo>
                  <a:pt x="12964" y="8213"/>
                </a:lnTo>
                <a:cubicBezTo>
                  <a:pt x="13277" y="8660"/>
                  <a:pt x="13560" y="9136"/>
                  <a:pt x="13769" y="9658"/>
                </a:cubicBezTo>
                <a:cubicBezTo>
                  <a:pt x="13797" y="9728"/>
                  <a:pt x="13850" y="9757"/>
                  <a:pt x="13906" y="9757"/>
                </a:cubicBezTo>
                <a:cubicBezTo>
                  <a:pt x="14029" y="9757"/>
                  <a:pt x="14168" y="9618"/>
                  <a:pt x="14096" y="9464"/>
                </a:cubicBezTo>
                <a:cubicBezTo>
                  <a:pt x="13620" y="8287"/>
                  <a:pt x="12860" y="7304"/>
                  <a:pt x="11936" y="6455"/>
                </a:cubicBezTo>
                <a:cubicBezTo>
                  <a:pt x="11474" y="4771"/>
                  <a:pt x="10893" y="3118"/>
                  <a:pt x="10253" y="1494"/>
                </a:cubicBezTo>
                <a:cubicBezTo>
                  <a:pt x="10220" y="1424"/>
                  <a:pt x="10165" y="1395"/>
                  <a:pt x="10109" y="1395"/>
                </a:cubicBezTo>
                <a:cubicBezTo>
                  <a:pt x="9984" y="1395"/>
                  <a:pt x="9849" y="1534"/>
                  <a:pt x="9910" y="1688"/>
                </a:cubicBezTo>
                <a:cubicBezTo>
                  <a:pt x="10491" y="3073"/>
                  <a:pt x="10968" y="4518"/>
                  <a:pt x="11400" y="5963"/>
                </a:cubicBezTo>
                <a:cubicBezTo>
                  <a:pt x="10432" y="5144"/>
                  <a:pt x="9374" y="4459"/>
                  <a:pt x="8316" y="3818"/>
                </a:cubicBezTo>
                <a:cubicBezTo>
                  <a:pt x="7586" y="3371"/>
                  <a:pt x="6841" y="2984"/>
                  <a:pt x="6082" y="2596"/>
                </a:cubicBezTo>
                <a:cubicBezTo>
                  <a:pt x="6052" y="2596"/>
                  <a:pt x="6052" y="2582"/>
                  <a:pt x="6052" y="2552"/>
                </a:cubicBezTo>
                <a:cubicBezTo>
                  <a:pt x="5709" y="1792"/>
                  <a:pt x="5262" y="1092"/>
                  <a:pt x="4741" y="436"/>
                </a:cubicBezTo>
                <a:cubicBezTo>
                  <a:pt x="4703" y="384"/>
                  <a:pt x="4658" y="363"/>
                  <a:pt x="4613" y="363"/>
                </a:cubicBezTo>
                <a:cubicBezTo>
                  <a:pt x="4477" y="363"/>
                  <a:pt x="4346" y="555"/>
                  <a:pt x="4458" y="690"/>
                </a:cubicBezTo>
                <a:cubicBezTo>
                  <a:pt x="4860" y="1196"/>
                  <a:pt x="5203" y="1732"/>
                  <a:pt x="5501" y="2313"/>
                </a:cubicBezTo>
                <a:cubicBezTo>
                  <a:pt x="3802" y="1494"/>
                  <a:pt x="2059" y="749"/>
                  <a:pt x="301" y="19"/>
                </a:cubicBezTo>
                <a:cubicBezTo>
                  <a:pt x="272" y="7"/>
                  <a:pt x="246" y="1"/>
                  <a:pt x="222" y="1"/>
                </a:cubicBezTo>
                <a:close/>
              </a:path>
            </a:pathLst>
          </a:custGeom>
          <a:solidFill>
            <a:srgbClr val="74A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1126477" y="1615901"/>
            <a:ext cx="1959494" cy="1805652"/>
          </a:xfrm>
          <a:custGeom>
            <a:rect b="b" l="l" r="r" t="t"/>
            <a:pathLst>
              <a:path extrusionOk="0" h="26204" w="29036">
                <a:moveTo>
                  <a:pt x="4965" y="1"/>
                </a:moveTo>
                <a:cubicBezTo>
                  <a:pt x="3286" y="1"/>
                  <a:pt x="1559" y="902"/>
                  <a:pt x="894" y="2432"/>
                </a:cubicBezTo>
                <a:cubicBezTo>
                  <a:pt x="1" y="4488"/>
                  <a:pt x="1267" y="6976"/>
                  <a:pt x="3174" y="8167"/>
                </a:cubicBezTo>
                <a:cubicBezTo>
                  <a:pt x="4142" y="8763"/>
                  <a:pt x="5334" y="9195"/>
                  <a:pt x="5855" y="10208"/>
                </a:cubicBezTo>
                <a:cubicBezTo>
                  <a:pt x="6123" y="10730"/>
                  <a:pt x="6168" y="11341"/>
                  <a:pt x="6198" y="11936"/>
                </a:cubicBezTo>
                <a:cubicBezTo>
                  <a:pt x="6317" y="13799"/>
                  <a:pt x="6421" y="15676"/>
                  <a:pt x="6898" y="17508"/>
                </a:cubicBezTo>
                <a:cubicBezTo>
                  <a:pt x="7524" y="19936"/>
                  <a:pt x="8850" y="22216"/>
                  <a:pt x="10786" y="23840"/>
                </a:cubicBezTo>
                <a:cubicBezTo>
                  <a:pt x="12539" y="25307"/>
                  <a:pt x="14811" y="26204"/>
                  <a:pt x="17107" y="26204"/>
                </a:cubicBezTo>
                <a:cubicBezTo>
                  <a:pt x="17329" y="26204"/>
                  <a:pt x="17551" y="26196"/>
                  <a:pt x="17773" y="26178"/>
                </a:cubicBezTo>
                <a:cubicBezTo>
                  <a:pt x="19069" y="26089"/>
                  <a:pt x="20336" y="25702"/>
                  <a:pt x="21557" y="25255"/>
                </a:cubicBezTo>
                <a:cubicBezTo>
                  <a:pt x="27472" y="23110"/>
                  <a:pt x="29036" y="17255"/>
                  <a:pt x="25535" y="12026"/>
                </a:cubicBezTo>
                <a:cubicBezTo>
                  <a:pt x="24030" y="9776"/>
                  <a:pt x="21662" y="8093"/>
                  <a:pt x="19010" y="7422"/>
                </a:cubicBezTo>
                <a:cubicBezTo>
                  <a:pt x="17267" y="6976"/>
                  <a:pt x="15345" y="6946"/>
                  <a:pt x="13766" y="6052"/>
                </a:cubicBezTo>
                <a:cubicBezTo>
                  <a:pt x="12127" y="5143"/>
                  <a:pt x="11084" y="3460"/>
                  <a:pt x="9729" y="2164"/>
                </a:cubicBezTo>
                <a:cubicBezTo>
                  <a:pt x="8477" y="972"/>
                  <a:pt x="6853" y="78"/>
                  <a:pt x="5125" y="4"/>
                </a:cubicBezTo>
                <a:cubicBezTo>
                  <a:pt x="5072" y="2"/>
                  <a:pt x="5018" y="1"/>
                  <a:pt x="4965"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1262195" y="1747449"/>
            <a:ext cx="1450320" cy="1448160"/>
          </a:xfrm>
          <a:custGeom>
            <a:rect b="b" l="l" r="r" t="t"/>
            <a:pathLst>
              <a:path extrusionOk="0" h="21016" w="21491">
                <a:moveTo>
                  <a:pt x="4128" y="0"/>
                </a:moveTo>
                <a:cubicBezTo>
                  <a:pt x="4003" y="0"/>
                  <a:pt x="3868" y="112"/>
                  <a:pt x="3904" y="284"/>
                </a:cubicBezTo>
                <a:cubicBezTo>
                  <a:pt x="4038" y="895"/>
                  <a:pt x="4127" y="1536"/>
                  <a:pt x="4142" y="2162"/>
                </a:cubicBezTo>
                <a:cubicBezTo>
                  <a:pt x="3368" y="1521"/>
                  <a:pt x="2578" y="865"/>
                  <a:pt x="1774" y="255"/>
                </a:cubicBezTo>
                <a:cubicBezTo>
                  <a:pt x="1728" y="218"/>
                  <a:pt x="1679" y="203"/>
                  <a:pt x="1633" y="203"/>
                </a:cubicBezTo>
                <a:cubicBezTo>
                  <a:pt x="1450" y="203"/>
                  <a:pt x="1298" y="437"/>
                  <a:pt x="1476" y="568"/>
                </a:cubicBezTo>
                <a:cubicBezTo>
                  <a:pt x="2206" y="1119"/>
                  <a:pt x="2906" y="1700"/>
                  <a:pt x="3621" y="2296"/>
                </a:cubicBezTo>
                <a:cubicBezTo>
                  <a:pt x="2518" y="2191"/>
                  <a:pt x="1431" y="1998"/>
                  <a:pt x="358" y="1774"/>
                </a:cubicBezTo>
                <a:cubicBezTo>
                  <a:pt x="340" y="1770"/>
                  <a:pt x="323" y="1769"/>
                  <a:pt x="306" y="1769"/>
                </a:cubicBezTo>
                <a:cubicBezTo>
                  <a:pt x="65" y="1769"/>
                  <a:pt x="0" y="2150"/>
                  <a:pt x="209" y="2206"/>
                </a:cubicBezTo>
                <a:cubicBezTo>
                  <a:pt x="1520" y="2489"/>
                  <a:pt x="2831" y="2683"/>
                  <a:pt x="4157" y="2802"/>
                </a:cubicBezTo>
                <a:cubicBezTo>
                  <a:pt x="5766" y="4158"/>
                  <a:pt x="7286" y="5618"/>
                  <a:pt x="8760" y="7108"/>
                </a:cubicBezTo>
                <a:cubicBezTo>
                  <a:pt x="7598" y="7063"/>
                  <a:pt x="6451" y="6973"/>
                  <a:pt x="5289" y="6765"/>
                </a:cubicBezTo>
                <a:cubicBezTo>
                  <a:pt x="5280" y="6764"/>
                  <a:pt x="5270" y="6763"/>
                  <a:pt x="5261" y="6763"/>
                </a:cubicBezTo>
                <a:cubicBezTo>
                  <a:pt x="5014" y="6763"/>
                  <a:pt x="4927" y="7139"/>
                  <a:pt x="5200" y="7197"/>
                </a:cubicBezTo>
                <a:cubicBezTo>
                  <a:pt x="6526" y="7435"/>
                  <a:pt x="7867" y="7554"/>
                  <a:pt x="9207" y="7569"/>
                </a:cubicBezTo>
                <a:cubicBezTo>
                  <a:pt x="11591" y="10013"/>
                  <a:pt x="13841" y="12575"/>
                  <a:pt x="16016" y="15197"/>
                </a:cubicBezTo>
                <a:cubicBezTo>
                  <a:pt x="13140" y="14571"/>
                  <a:pt x="10235" y="13916"/>
                  <a:pt x="7345" y="13290"/>
                </a:cubicBezTo>
                <a:cubicBezTo>
                  <a:pt x="7328" y="13286"/>
                  <a:pt x="7311" y="13284"/>
                  <a:pt x="7296" y="13284"/>
                </a:cubicBezTo>
                <a:cubicBezTo>
                  <a:pt x="7065" y="13284"/>
                  <a:pt x="6991" y="13665"/>
                  <a:pt x="7256" y="13707"/>
                </a:cubicBezTo>
                <a:lnTo>
                  <a:pt x="16492" y="15763"/>
                </a:lnTo>
                <a:cubicBezTo>
                  <a:pt x="17535" y="17014"/>
                  <a:pt x="18533" y="18251"/>
                  <a:pt x="19561" y="19517"/>
                </a:cubicBezTo>
                <a:cubicBezTo>
                  <a:pt x="19509" y="19525"/>
                  <a:pt x="19453" y="19529"/>
                  <a:pt x="19394" y="19529"/>
                </a:cubicBezTo>
                <a:cubicBezTo>
                  <a:pt x="19137" y="19529"/>
                  <a:pt x="18820" y="19459"/>
                  <a:pt x="18444" y="19398"/>
                </a:cubicBezTo>
                <a:cubicBezTo>
                  <a:pt x="15911" y="18966"/>
                  <a:pt x="13453" y="18132"/>
                  <a:pt x="10846" y="18132"/>
                </a:cubicBezTo>
                <a:cubicBezTo>
                  <a:pt x="10563" y="18132"/>
                  <a:pt x="10578" y="18549"/>
                  <a:pt x="10861" y="18549"/>
                </a:cubicBezTo>
                <a:cubicBezTo>
                  <a:pt x="13960" y="18549"/>
                  <a:pt x="16880" y="19770"/>
                  <a:pt x="19949" y="19994"/>
                </a:cubicBezTo>
                <a:cubicBezTo>
                  <a:pt x="20187" y="20307"/>
                  <a:pt x="20455" y="20620"/>
                  <a:pt x="20708" y="20932"/>
                </a:cubicBezTo>
                <a:cubicBezTo>
                  <a:pt x="20763" y="20991"/>
                  <a:pt x="20830" y="21015"/>
                  <a:pt x="20895" y="21015"/>
                </a:cubicBezTo>
                <a:cubicBezTo>
                  <a:pt x="21061" y="21015"/>
                  <a:pt x="21209" y="20855"/>
                  <a:pt x="21081" y="20694"/>
                </a:cubicBezTo>
                <a:lnTo>
                  <a:pt x="20366" y="19800"/>
                </a:lnTo>
                <a:cubicBezTo>
                  <a:pt x="20976" y="17193"/>
                  <a:pt x="21349" y="14556"/>
                  <a:pt x="21483" y="11875"/>
                </a:cubicBezTo>
                <a:cubicBezTo>
                  <a:pt x="21490" y="11737"/>
                  <a:pt x="21392" y="11670"/>
                  <a:pt x="21287" y="11670"/>
                </a:cubicBezTo>
                <a:cubicBezTo>
                  <a:pt x="21176" y="11670"/>
                  <a:pt x="21059" y="11744"/>
                  <a:pt x="21051" y="11890"/>
                </a:cubicBezTo>
                <a:cubicBezTo>
                  <a:pt x="20947" y="13469"/>
                  <a:pt x="20813" y="15048"/>
                  <a:pt x="20544" y="16642"/>
                </a:cubicBezTo>
                <a:cubicBezTo>
                  <a:pt x="20440" y="17327"/>
                  <a:pt x="20306" y="18012"/>
                  <a:pt x="20157" y="18698"/>
                </a:cubicBezTo>
                <a:cubicBezTo>
                  <a:pt x="20098" y="18966"/>
                  <a:pt x="20023" y="19145"/>
                  <a:pt x="19934" y="19279"/>
                </a:cubicBezTo>
                <a:cubicBezTo>
                  <a:pt x="18921" y="18027"/>
                  <a:pt x="17922" y="16791"/>
                  <a:pt x="16895" y="15554"/>
                </a:cubicBezTo>
                <a:cubicBezTo>
                  <a:pt x="16641" y="12649"/>
                  <a:pt x="16314" y="9759"/>
                  <a:pt x="15926" y="6884"/>
                </a:cubicBezTo>
                <a:cubicBezTo>
                  <a:pt x="15904" y="6746"/>
                  <a:pt x="15794" y="6679"/>
                  <a:pt x="15691" y="6679"/>
                </a:cubicBezTo>
                <a:cubicBezTo>
                  <a:pt x="15581" y="6679"/>
                  <a:pt x="15479" y="6754"/>
                  <a:pt x="15494" y="6899"/>
                </a:cubicBezTo>
                <a:cubicBezTo>
                  <a:pt x="15867" y="9581"/>
                  <a:pt x="16165" y="12277"/>
                  <a:pt x="16418" y="14973"/>
                </a:cubicBezTo>
                <a:cubicBezTo>
                  <a:pt x="14198" y="12322"/>
                  <a:pt x="11919" y="9715"/>
                  <a:pt x="9505" y="7227"/>
                </a:cubicBezTo>
                <a:cubicBezTo>
                  <a:pt x="9371" y="6214"/>
                  <a:pt x="9312" y="5186"/>
                  <a:pt x="9312" y="4143"/>
                </a:cubicBezTo>
                <a:cubicBezTo>
                  <a:pt x="9312" y="4005"/>
                  <a:pt x="9213" y="3938"/>
                  <a:pt x="9111" y="3938"/>
                </a:cubicBezTo>
                <a:cubicBezTo>
                  <a:pt x="9004" y="3938"/>
                  <a:pt x="8895" y="4013"/>
                  <a:pt x="8895" y="4158"/>
                </a:cubicBezTo>
                <a:cubicBezTo>
                  <a:pt x="8895" y="5022"/>
                  <a:pt x="8939" y="5871"/>
                  <a:pt x="9014" y="6735"/>
                </a:cubicBezTo>
                <a:cubicBezTo>
                  <a:pt x="7584" y="5275"/>
                  <a:pt x="6109" y="3875"/>
                  <a:pt x="4574" y="2564"/>
                </a:cubicBezTo>
                <a:cubicBezTo>
                  <a:pt x="4574" y="1744"/>
                  <a:pt x="4470" y="955"/>
                  <a:pt x="4306" y="150"/>
                </a:cubicBezTo>
                <a:cubicBezTo>
                  <a:pt x="4283" y="46"/>
                  <a:pt x="4208" y="0"/>
                  <a:pt x="4128"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1608070" y="1202858"/>
            <a:ext cx="1185374" cy="2648666"/>
          </a:xfrm>
          <a:custGeom>
            <a:rect b="b" l="l" r="r" t="t"/>
            <a:pathLst>
              <a:path extrusionOk="0" h="38438" w="17565">
                <a:moveTo>
                  <a:pt x="3936" y="1"/>
                </a:moveTo>
                <a:cubicBezTo>
                  <a:pt x="3365" y="1"/>
                  <a:pt x="3435" y="1602"/>
                  <a:pt x="3397" y="1945"/>
                </a:cubicBezTo>
                <a:cubicBezTo>
                  <a:pt x="3308" y="2541"/>
                  <a:pt x="3218" y="3137"/>
                  <a:pt x="3218" y="3733"/>
                </a:cubicBezTo>
                <a:cubicBezTo>
                  <a:pt x="3218" y="4880"/>
                  <a:pt x="3546" y="6027"/>
                  <a:pt x="4783" y="6310"/>
                </a:cubicBezTo>
                <a:cubicBezTo>
                  <a:pt x="4898" y="6336"/>
                  <a:pt x="5019" y="6351"/>
                  <a:pt x="5140" y="6351"/>
                </a:cubicBezTo>
                <a:cubicBezTo>
                  <a:pt x="5299" y="6351"/>
                  <a:pt x="5458" y="6325"/>
                  <a:pt x="5602" y="6266"/>
                </a:cubicBezTo>
                <a:cubicBezTo>
                  <a:pt x="6198" y="7875"/>
                  <a:pt x="6838" y="9469"/>
                  <a:pt x="7464" y="11078"/>
                </a:cubicBezTo>
                <a:cubicBezTo>
                  <a:pt x="5811" y="9215"/>
                  <a:pt x="3248" y="8426"/>
                  <a:pt x="745" y="8098"/>
                </a:cubicBezTo>
                <a:cubicBezTo>
                  <a:pt x="734" y="8095"/>
                  <a:pt x="722" y="8094"/>
                  <a:pt x="710" y="8094"/>
                </a:cubicBezTo>
                <a:cubicBezTo>
                  <a:pt x="659" y="8094"/>
                  <a:pt x="608" y="8116"/>
                  <a:pt x="596" y="8128"/>
                </a:cubicBezTo>
                <a:cubicBezTo>
                  <a:pt x="0" y="10199"/>
                  <a:pt x="1207" y="12150"/>
                  <a:pt x="3010" y="13119"/>
                </a:cubicBezTo>
                <a:cubicBezTo>
                  <a:pt x="3772" y="13530"/>
                  <a:pt x="4836" y="13860"/>
                  <a:pt x="5826" y="13860"/>
                </a:cubicBezTo>
                <a:cubicBezTo>
                  <a:pt x="6770" y="13860"/>
                  <a:pt x="7647" y="13560"/>
                  <a:pt x="8135" y="12746"/>
                </a:cubicBezTo>
                <a:cubicBezTo>
                  <a:pt x="8939" y="14757"/>
                  <a:pt x="9758" y="16768"/>
                  <a:pt x="10563" y="18809"/>
                </a:cubicBezTo>
                <a:cubicBezTo>
                  <a:pt x="10384" y="18660"/>
                  <a:pt x="10235" y="18511"/>
                  <a:pt x="10131" y="18407"/>
                </a:cubicBezTo>
                <a:cubicBezTo>
                  <a:pt x="9475" y="17811"/>
                  <a:pt x="8701" y="17335"/>
                  <a:pt x="7851" y="17037"/>
                </a:cubicBezTo>
                <a:cubicBezTo>
                  <a:pt x="7170" y="16807"/>
                  <a:pt x="6451" y="16691"/>
                  <a:pt x="5734" y="16691"/>
                </a:cubicBezTo>
                <a:cubicBezTo>
                  <a:pt x="5103" y="16691"/>
                  <a:pt x="4474" y="16781"/>
                  <a:pt x="3874" y="16962"/>
                </a:cubicBezTo>
                <a:cubicBezTo>
                  <a:pt x="4202" y="18228"/>
                  <a:pt x="5095" y="19346"/>
                  <a:pt x="6272" y="19956"/>
                </a:cubicBezTo>
                <a:cubicBezTo>
                  <a:pt x="6970" y="20318"/>
                  <a:pt x="7751" y="20503"/>
                  <a:pt x="8532" y="20503"/>
                </a:cubicBezTo>
                <a:cubicBezTo>
                  <a:pt x="9069" y="20503"/>
                  <a:pt x="9606" y="20416"/>
                  <a:pt x="10116" y="20240"/>
                </a:cubicBezTo>
                <a:cubicBezTo>
                  <a:pt x="10354" y="20150"/>
                  <a:pt x="10757" y="20001"/>
                  <a:pt x="10905" y="19733"/>
                </a:cubicBezTo>
                <a:cubicBezTo>
                  <a:pt x="11695" y="21804"/>
                  <a:pt x="12455" y="23875"/>
                  <a:pt x="13140" y="25975"/>
                </a:cubicBezTo>
                <a:cubicBezTo>
                  <a:pt x="12946" y="25752"/>
                  <a:pt x="12678" y="25543"/>
                  <a:pt x="12365" y="25439"/>
                </a:cubicBezTo>
                <a:cubicBezTo>
                  <a:pt x="11784" y="25230"/>
                  <a:pt x="11159" y="25230"/>
                  <a:pt x="10533" y="25230"/>
                </a:cubicBezTo>
                <a:cubicBezTo>
                  <a:pt x="10455" y="25230"/>
                  <a:pt x="10376" y="25230"/>
                  <a:pt x="10298" y="25230"/>
                </a:cubicBezTo>
                <a:cubicBezTo>
                  <a:pt x="9748" y="25230"/>
                  <a:pt x="9196" y="25219"/>
                  <a:pt x="8701" y="25037"/>
                </a:cubicBezTo>
                <a:cubicBezTo>
                  <a:pt x="8659" y="25026"/>
                  <a:pt x="8609" y="25015"/>
                  <a:pt x="8562" y="25015"/>
                </a:cubicBezTo>
                <a:cubicBezTo>
                  <a:pt x="8543" y="25015"/>
                  <a:pt x="8524" y="25017"/>
                  <a:pt x="8507" y="25022"/>
                </a:cubicBezTo>
                <a:cubicBezTo>
                  <a:pt x="8418" y="25051"/>
                  <a:pt x="8418" y="25171"/>
                  <a:pt x="8418" y="25260"/>
                </a:cubicBezTo>
                <a:cubicBezTo>
                  <a:pt x="8477" y="26109"/>
                  <a:pt x="8865" y="26914"/>
                  <a:pt x="9475" y="27495"/>
                </a:cubicBezTo>
                <a:cubicBezTo>
                  <a:pt x="10116" y="28076"/>
                  <a:pt x="10950" y="28388"/>
                  <a:pt x="11784" y="28388"/>
                </a:cubicBezTo>
                <a:cubicBezTo>
                  <a:pt x="12068" y="28388"/>
                  <a:pt x="12351" y="28359"/>
                  <a:pt x="12604" y="28240"/>
                </a:cubicBezTo>
                <a:cubicBezTo>
                  <a:pt x="13185" y="28001"/>
                  <a:pt x="13468" y="27569"/>
                  <a:pt x="13513" y="27122"/>
                </a:cubicBezTo>
                <a:cubicBezTo>
                  <a:pt x="14630" y="30772"/>
                  <a:pt x="15509" y="34482"/>
                  <a:pt x="15926" y="38325"/>
                </a:cubicBezTo>
                <a:cubicBezTo>
                  <a:pt x="15933" y="38400"/>
                  <a:pt x="15996" y="38438"/>
                  <a:pt x="16060" y="38438"/>
                </a:cubicBezTo>
                <a:cubicBezTo>
                  <a:pt x="16135" y="38438"/>
                  <a:pt x="16210" y="38385"/>
                  <a:pt x="16194" y="38280"/>
                </a:cubicBezTo>
                <a:cubicBezTo>
                  <a:pt x="15941" y="35688"/>
                  <a:pt x="15449" y="33141"/>
                  <a:pt x="14809" y="30608"/>
                </a:cubicBezTo>
                <a:cubicBezTo>
                  <a:pt x="14585" y="29699"/>
                  <a:pt x="14317" y="28806"/>
                  <a:pt x="14064" y="27912"/>
                </a:cubicBezTo>
                <a:lnTo>
                  <a:pt x="14064" y="27912"/>
                </a:lnTo>
                <a:cubicBezTo>
                  <a:pt x="14242" y="27990"/>
                  <a:pt x="14453" y="28027"/>
                  <a:pt x="14675" y="28027"/>
                </a:cubicBezTo>
                <a:cubicBezTo>
                  <a:pt x="14917" y="28027"/>
                  <a:pt x="15171" y="27983"/>
                  <a:pt x="15405" y="27897"/>
                </a:cubicBezTo>
                <a:cubicBezTo>
                  <a:pt x="15792" y="27748"/>
                  <a:pt x="16120" y="27465"/>
                  <a:pt x="16388" y="27152"/>
                </a:cubicBezTo>
                <a:cubicBezTo>
                  <a:pt x="16790" y="26660"/>
                  <a:pt x="17073" y="26079"/>
                  <a:pt x="17222" y="25469"/>
                </a:cubicBezTo>
                <a:cubicBezTo>
                  <a:pt x="17311" y="25022"/>
                  <a:pt x="17356" y="24515"/>
                  <a:pt x="17565" y="24113"/>
                </a:cubicBezTo>
                <a:lnTo>
                  <a:pt x="17565" y="24113"/>
                </a:lnTo>
                <a:cubicBezTo>
                  <a:pt x="17297" y="24426"/>
                  <a:pt x="16894" y="24545"/>
                  <a:pt x="16492" y="24664"/>
                </a:cubicBezTo>
                <a:cubicBezTo>
                  <a:pt x="15926" y="24858"/>
                  <a:pt x="15345" y="25081"/>
                  <a:pt x="14838" y="25409"/>
                </a:cubicBezTo>
                <a:cubicBezTo>
                  <a:pt x="14332" y="25752"/>
                  <a:pt x="13915" y="26228"/>
                  <a:pt x="13721" y="26809"/>
                </a:cubicBezTo>
                <a:cubicBezTo>
                  <a:pt x="12976" y="24396"/>
                  <a:pt x="12097" y="21983"/>
                  <a:pt x="11189" y="19629"/>
                </a:cubicBezTo>
                <a:lnTo>
                  <a:pt x="11189" y="19629"/>
                </a:lnTo>
                <a:cubicBezTo>
                  <a:pt x="11280" y="19667"/>
                  <a:pt x="11389" y="19683"/>
                  <a:pt x="11506" y="19683"/>
                </a:cubicBezTo>
                <a:cubicBezTo>
                  <a:pt x="11847" y="19683"/>
                  <a:pt x="12256" y="19550"/>
                  <a:pt x="12500" y="19450"/>
                </a:cubicBezTo>
                <a:cubicBezTo>
                  <a:pt x="12917" y="19286"/>
                  <a:pt x="13319" y="19003"/>
                  <a:pt x="13572" y="18631"/>
                </a:cubicBezTo>
                <a:cubicBezTo>
                  <a:pt x="13870" y="18228"/>
                  <a:pt x="14004" y="17722"/>
                  <a:pt x="14079" y="17215"/>
                </a:cubicBezTo>
                <a:cubicBezTo>
                  <a:pt x="14228" y="16322"/>
                  <a:pt x="14243" y="15353"/>
                  <a:pt x="13855" y="14534"/>
                </a:cubicBezTo>
                <a:cubicBezTo>
                  <a:pt x="13423" y="14608"/>
                  <a:pt x="13021" y="14817"/>
                  <a:pt x="12663" y="15085"/>
                </a:cubicBezTo>
                <a:cubicBezTo>
                  <a:pt x="11784" y="15726"/>
                  <a:pt x="11189" y="16739"/>
                  <a:pt x="10980" y="17796"/>
                </a:cubicBezTo>
                <a:cubicBezTo>
                  <a:pt x="10935" y="18065"/>
                  <a:pt x="10876" y="18437"/>
                  <a:pt x="10876" y="18780"/>
                </a:cubicBezTo>
                <a:cubicBezTo>
                  <a:pt x="10116" y="16843"/>
                  <a:pt x="9326" y="14906"/>
                  <a:pt x="8552" y="12970"/>
                </a:cubicBezTo>
                <a:lnTo>
                  <a:pt x="8552" y="12970"/>
                </a:lnTo>
                <a:cubicBezTo>
                  <a:pt x="8574" y="12973"/>
                  <a:pt x="8597" y="12974"/>
                  <a:pt x="8620" y="12974"/>
                </a:cubicBezTo>
                <a:cubicBezTo>
                  <a:pt x="8917" y="12974"/>
                  <a:pt x="9253" y="12718"/>
                  <a:pt x="9460" y="12552"/>
                </a:cubicBezTo>
                <a:cubicBezTo>
                  <a:pt x="9922" y="12195"/>
                  <a:pt x="10280" y="11703"/>
                  <a:pt x="10533" y="11182"/>
                </a:cubicBezTo>
                <a:cubicBezTo>
                  <a:pt x="11233" y="9811"/>
                  <a:pt x="10712" y="6608"/>
                  <a:pt x="10712" y="6564"/>
                </a:cubicBezTo>
                <a:cubicBezTo>
                  <a:pt x="10691" y="6491"/>
                  <a:pt x="10627" y="6448"/>
                  <a:pt x="10565" y="6448"/>
                </a:cubicBezTo>
                <a:cubicBezTo>
                  <a:pt x="10538" y="6448"/>
                  <a:pt x="10511" y="6456"/>
                  <a:pt x="10488" y="6474"/>
                </a:cubicBezTo>
                <a:cubicBezTo>
                  <a:pt x="9371" y="7130"/>
                  <a:pt x="8522" y="8158"/>
                  <a:pt x="8194" y="9424"/>
                </a:cubicBezTo>
                <a:cubicBezTo>
                  <a:pt x="8015" y="10169"/>
                  <a:pt x="7986" y="10929"/>
                  <a:pt x="8045" y="11688"/>
                </a:cubicBezTo>
                <a:lnTo>
                  <a:pt x="8045" y="11733"/>
                </a:lnTo>
                <a:cubicBezTo>
                  <a:pt x="7300" y="9886"/>
                  <a:pt x="6555" y="8024"/>
                  <a:pt x="5870" y="6147"/>
                </a:cubicBezTo>
                <a:cubicBezTo>
                  <a:pt x="5885" y="6147"/>
                  <a:pt x="5900" y="6117"/>
                  <a:pt x="5900" y="6117"/>
                </a:cubicBezTo>
                <a:cubicBezTo>
                  <a:pt x="6108" y="5953"/>
                  <a:pt x="6257" y="5729"/>
                  <a:pt x="6377" y="5491"/>
                </a:cubicBezTo>
                <a:cubicBezTo>
                  <a:pt x="6645" y="4850"/>
                  <a:pt x="6719" y="4225"/>
                  <a:pt x="6615" y="3629"/>
                </a:cubicBezTo>
                <a:cubicBezTo>
                  <a:pt x="6481" y="2824"/>
                  <a:pt x="6034" y="2065"/>
                  <a:pt x="5453" y="1409"/>
                </a:cubicBezTo>
                <a:cubicBezTo>
                  <a:pt x="5081" y="992"/>
                  <a:pt x="4738" y="515"/>
                  <a:pt x="4291" y="158"/>
                </a:cubicBezTo>
                <a:cubicBezTo>
                  <a:pt x="4151" y="48"/>
                  <a:pt x="4034" y="1"/>
                  <a:pt x="393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2568218" y="786646"/>
            <a:ext cx="4210524" cy="2595194"/>
          </a:xfrm>
          <a:custGeom>
            <a:rect b="b" l="l" r="r" t="t"/>
            <a:pathLst>
              <a:path extrusionOk="0" h="37662" w="62392">
                <a:moveTo>
                  <a:pt x="4842" y="0"/>
                </a:moveTo>
                <a:cubicBezTo>
                  <a:pt x="2161" y="0"/>
                  <a:pt x="1" y="2160"/>
                  <a:pt x="1" y="4842"/>
                </a:cubicBezTo>
                <a:lnTo>
                  <a:pt x="1" y="32820"/>
                </a:lnTo>
                <a:cubicBezTo>
                  <a:pt x="1" y="35471"/>
                  <a:pt x="2161" y="37661"/>
                  <a:pt x="4842" y="37661"/>
                </a:cubicBezTo>
                <a:lnTo>
                  <a:pt x="57550" y="37661"/>
                </a:lnTo>
                <a:cubicBezTo>
                  <a:pt x="60231" y="37661"/>
                  <a:pt x="62392" y="35501"/>
                  <a:pt x="62392" y="32820"/>
                </a:cubicBezTo>
                <a:lnTo>
                  <a:pt x="62392" y="4097"/>
                </a:lnTo>
                <a:cubicBezTo>
                  <a:pt x="62392" y="1833"/>
                  <a:pt x="60544" y="0"/>
                  <a:pt x="58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2664725" y="889321"/>
            <a:ext cx="4015492" cy="2389850"/>
          </a:xfrm>
          <a:custGeom>
            <a:rect b="b" l="l" r="r" t="t"/>
            <a:pathLst>
              <a:path extrusionOk="0" h="34682" w="59502">
                <a:moveTo>
                  <a:pt x="3055" y="0"/>
                </a:moveTo>
                <a:cubicBezTo>
                  <a:pt x="1386" y="0"/>
                  <a:pt x="1" y="1356"/>
                  <a:pt x="1" y="3054"/>
                </a:cubicBezTo>
                <a:lnTo>
                  <a:pt x="1" y="31627"/>
                </a:lnTo>
                <a:cubicBezTo>
                  <a:pt x="1" y="33296"/>
                  <a:pt x="1371" y="34681"/>
                  <a:pt x="3055" y="34681"/>
                </a:cubicBezTo>
                <a:lnTo>
                  <a:pt x="56448" y="34681"/>
                </a:lnTo>
                <a:cubicBezTo>
                  <a:pt x="58131" y="34681"/>
                  <a:pt x="59502" y="33296"/>
                  <a:pt x="59487" y="31598"/>
                </a:cubicBezTo>
                <a:lnTo>
                  <a:pt x="59487" y="3054"/>
                </a:lnTo>
                <a:cubicBezTo>
                  <a:pt x="59487" y="1386"/>
                  <a:pt x="58131" y="0"/>
                  <a:pt x="56433" y="0"/>
                </a:cubicBezTo>
                <a:close/>
              </a:path>
            </a:pathLst>
          </a:custGeom>
          <a:solidFill>
            <a:srgbClr val="ED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3753572" y="3768835"/>
            <a:ext cx="1838899" cy="69872"/>
          </a:xfrm>
          <a:custGeom>
            <a:rect b="b" l="l" r="r" t="t"/>
            <a:pathLst>
              <a:path extrusionOk="0" h="1014" w="27249">
                <a:moveTo>
                  <a:pt x="507" y="1"/>
                </a:moveTo>
                <a:cubicBezTo>
                  <a:pt x="224" y="1"/>
                  <a:pt x="1" y="224"/>
                  <a:pt x="1" y="507"/>
                </a:cubicBezTo>
                <a:cubicBezTo>
                  <a:pt x="1" y="790"/>
                  <a:pt x="224" y="1014"/>
                  <a:pt x="507" y="1014"/>
                </a:cubicBezTo>
                <a:lnTo>
                  <a:pt x="26742" y="1014"/>
                </a:lnTo>
                <a:cubicBezTo>
                  <a:pt x="27025" y="1014"/>
                  <a:pt x="27248" y="790"/>
                  <a:pt x="27248" y="507"/>
                </a:cubicBezTo>
                <a:cubicBezTo>
                  <a:pt x="27248" y="224"/>
                  <a:pt x="27025" y="1"/>
                  <a:pt x="26742" y="1"/>
                </a:cubicBezTo>
                <a:close/>
              </a:path>
            </a:pathLst>
          </a:custGeom>
          <a:solidFill>
            <a:srgbClr val="90B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3777733" y="3381841"/>
            <a:ext cx="1790580" cy="386020"/>
          </a:xfrm>
          <a:custGeom>
            <a:rect b="b" l="l" r="r" t="t"/>
            <a:pathLst>
              <a:path extrusionOk="0" h="5602" w="26533">
                <a:moveTo>
                  <a:pt x="2265" y="0"/>
                </a:moveTo>
                <a:lnTo>
                  <a:pt x="0" y="5602"/>
                </a:lnTo>
                <a:lnTo>
                  <a:pt x="26533" y="5602"/>
                </a:lnTo>
                <a:lnTo>
                  <a:pt x="24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2842690" y="1335853"/>
            <a:ext cx="3660589" cy="1791388"/>
          </a:xfrm>
          <a:custGeom>
            <a:rect b="b" l="l" r="r" t="t"/>
            <a:pathLst>
              <a:path extrusionOk="0" h="25997" w="54243">
                <a:moveTo>
                  <a:pt x="1" y="1"/>
                </a:moveTo>
                <a:lnTo>
                  <a:pt x="1" y="25997"/>
                </a:lnTo>
                <a:lnTo>
                  <a:pt x="54243" y="25997"/>
                </a:lnTo>
                <a:lnTo>
                  <a:pt x="54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latin typeface="Nunito ExtraBold"/>
                <a:ea typeface="Nunito ExtraBold"/>
                <a:cs typeface="Nunito ExtraBold"/>
                <a:sym typeface="Nunito ExtraBold"/>
              </a:rPr>
              <a:t>TF-IDF</a:t>
            </a:r>
            <a:endParaRPr sz="5000">
              <a:solidFill>
                <a:schemeClr val="lt1"/>
              </a:solidFill>
              <a:latin typeface="Nunito ExtraBold"/>
              <a:ea typeface="Nunito ExtraBold"/>
              <a:cs typeface="Nunito ExtraBold"/>
              <a:sym typeface="Nunito ExtraBold"/>
            </a:endParaRPr>
          </a:p>
        </p:txBody>
      </p:sp>
      <p:sp>
        <p:nvSpPr>
          <p:cNvPr id="263" name="Google Shape;263;p37"/>
          <p:cNvSpPr/>
          <p:nvPr/>
        </p:nvSpPr>
        <p:spPr>
          <a:xfrm>
            <a:off x="2842690" y="1073033"/>
            <a:ext cx="3660589" cy="263916"/>
          </a:xfrm>
          <a:custGeom>
            <a:rect b="b" l="l" r="r" t="t"/>
            <a:pathLst>
              <a:path extrusionOk="0" h="3830" w="54243">
                <a:moveTo>
                  <a:pt x="1" y="1"/>
                </a:moveTo>
                <a:lnTo>
                  <a:pt x="1" y="3829"/>
                </a:lnTo>
                <a:lnTo>
                  <a:pt x="54243" y="3829"/>
                </a:lnTo>
                <a:lnTo>
                  <a:pt x="54243" y="1"/>
                </a:lnTo>
                <a:close/>
              </a:path>
            </a:pathLst>
          </a:custGeom>
          <a:solidFill>
            <a:srgbClr val="0124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2910043" y="1154139"/>
            <a:ext cx="100620" cy="102741"/>
          </a:xfrm>
          <a:custGeom>
            <a:rect b="b" l="l" r="r" t="t"/>
            <a:pathLst>
              <a:path extrusionOk="0" h="1491" w="1491">
                <a:moveTo>
                  <a:pt x="746" y="1"/>
                </a:moveTo>
                <a:cubicBezTo>
                  <a:pt x="329" y="1"/>
                  <a:pt x="1" y="328"/>
                  <a:pt x="1" y="746"/>
                </a:cubicBezTo>
                <a:cubicBezTo>
                  <a:pt x="1" y="1148"/>
                  <a:pt x="329" y="1490"/>
                  <a:pt x="746" y="1490"/>
                </a:cubicBezTo>
                <a:cubicBezTo>
                  <a:pt x="1163" y="1490"/>
                  <a:pt x="1491" y="1148"/>
                  <a:pt x="1491" y="746"/>
                </a:cubicBezTo>
                <a:cubicBezTo>
                  <a:pt x="1491" y="328"/>
                  <a:pt x="1163" y="1"/>
                  <a:pt x="74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3095027" y="1154139"/>
            <a:ext cx="100620" cy="102741"/>
          </a:xfrm>
          <a:custGeom>
            <a:rect b="b" l="l" r="r" t="t"/>
            <a:pathLst>
              <a:path extrusionOk="0" h="1491" w="1491">
                <a:moveTo>
                  <a:pt x="746" y="1"/>
                </a:moveTo>
                <a:cubicBezTo>
                  <a:pt x="329" y="1"/>
                  <a:pt x="1" y="328"/>
                  <a:pt x="1" y="746"/>
                </a:cubicBezTo>
                <a:cubicBezTo>
                  <a:pt x="1" y="1148"/>
                  <a:pt x="329" y="1490"/>
                  <a:pt x="746" y="1490"/>
                </a:cubicBezTo>
                <a:cubicBezTo>
                  <a:pt x="1148" y="1490"/>
                  <a:pt x="1491" y="1148"/>
                  <a:pt x="1491" y="746"/>
                </a:cubicBezTo>
                <a:cubicBezTo>
                  <a:pt x="1491" y="328"/>
                  <a:pt x="1148" y="1"/>
                  <a:pt x="746" y="1"/>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3281091" y="1154139"/>
            <a:ext cx="100553" cy="102741"/>
          </a:xfrm>
          <a:custGeom>
            <a:rect b="b" l="l" r="r" t="t"/>
            <a:pathLst>
              <a:path extrusionOk="0" h="1491" w="1490">
                <a:moveTo>
                  <a:pt x="745" y="1"/>
                </a:moveTo>
                <a:cubicBezTo>
                  <a:pt x="328" y="1"/>
                  <a:pt x="0" y="328"/>
                  <a:pt x="0" y="746"/>
                </a:cubicBezTo>
                <a:cubicBezTo>
                  <a:pt x="0" y="1148"/>
                  <a:pt x="328" y="1490"/>
                  <a:pt x="745" y="1490"/>
                </a:cubicBezTo>
                <a:cubicBezTo>
                  <a:pt x="1147" y="1490"/>
                  <a:pt x="1490" y="1148"/>
                  <a:pt x="1490" y="746"/>
                </a:cubicBezTo>
                <a:cubicBezTo>
                  <a:pt x="1490" y="328"/>
                  <a:pt x="1147" y="1"/>
                  <a:pt x="745" y="1"/>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3012624" y="1536035"/>
            <a:ext cx="434401" cy="1303799"/>
          </a:xfrm>
          <a:custGeom>
            <a:rect b="b" l="l" r="r" t="t"/>
            <a:pathLst>
              <a:path extrusionOk="0" h="18921" w="6437">
                <a:moveTo>
                  <a:pt x="0" y="1"/>
                </a:moveTo>
                <a:lnTo>
                  <a:pt x="0" y="18920"/>
                </a:lnTo>
                <a:lnTo>
                  <a:pt x="6436" y="18920"/>
                </a:lnTo>
                <a:lnTo>
                  <a:pt x="6436"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3049810" y="1578138"/>
            <a:ext cx="162909" cy="167376"/>
          </a:xfrm>
          <a:custGeom>
            <a:rect b="b" l="l" r="r" t="t"/>
            <a:pathLst>
              <a:path extrusionOk="0" h="2429" w="2414">
                <a:moveTo>
                  <a:pt x="1" y="0"/>
                </a:moveTo>
                <a:lnTo>
                  <a:pt x="1" y="2429"/>
                </a:lnTo>
                <a:lnTo>
                  <a:pt x="2414" y="2429"/>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3246874" y="1578138"/>
            <a:ext cx="163921" cy="167376"/>
          </a:xfrm>
          <a:custGeom>
            <a:rect b="b" l="l" r="r" t="t"/>
            <a:pathLst>
              <a:path extrusionOk="0" h="2429" w="2429">
                <a:moveTo>
                  <a:pt x="0" y="0"/>
                </a:moveTo>
                <a:lnTo>
                  <a:pt x="0" y="2429"/>
                </a:lnTo>
                <a:lnTo>
                  <a:pt x="2429" y="2429"/>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3049810" y="1792653"/>
            <a:ext cx="162909" cy="167445"/>
          </a:xfrm>
          <a:custGeom>
            <a:rect b="b" l="l" r="r" t="t"/>
            <a:pathLst>
              <a:path extrusionOk="0" h="2430" w="2414">
                <a:moveTo>
                  <a:pt x="1" y="1"/>
                </a:moveTo>
                <a:lnTo>
                  <a:pt x="1" y="2429"/>
                </a:lnTo>
                <a:lnTo>
                  <a:pt x="2414" y="2429"/>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3246874" y="1792653"/>
            <a:ext cx="163921" cy="167445"/>
          </a:xfrm>
          <a:custGeom>
            <a:rect b="b" l="l" r="r" t="t"/>
            <a:pathLst>
              <a:path extrusionOk="0" h="2430" w="2429">
                <a:moveTo>
                  <a:pt x="0" y="1"/>
                </a:moveTo>
                <a:lnTo>
                  <a:pt x="0" y="2429"/>
                </a:lnTo>
                <a:lnTo>
                  <a:pt x="2429" y="2429"/>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3049810" y="2007237"/>
            <a:ext cx="162909" cy="166343"/>
          </a:xfrm>
          <a:custGeom>
            <a:rect b="b" l="l" r="r" t="t"/>
            <a:pathLst>
              <a:path extrusionOk="0" h="2414" w="2414">
                <a:moveTo>
                  <a:pt x="1" y="0"/>
                </a:moveTo>
                <a:lnTo>
                  <a:pt x="1" y="2414"/>
                </a:lnTo>
                <a:lnTo>
                  <a:pt x="2414" y="2414"/>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3246874" y="2007237"/>
            <a:ext cx="163921" cy="166343"/>
          </a:xfrm>
          <a:custGeom>
            <a:rect b="b" l="l" r="r" t="t"/>
            <a:pathLst>
              <a:path extrusionOk="0" h="2414" w="2429">
                <a:moveTo>
                  <a:pt x="0" y="0"/>
                </a:moveTo>
                <a:lnTo>
                  <a:pt x="0" y="2414"/>
                </a:lnTo>
                <a:lnTo>
                  <a:pt x="2429" y="2414"/>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3049810" y="2220787"/>
            <a:ext cx="162909" cy="167376"/>
          </a:xfrm>
          <a:custGeom>
            <a:rect b="b" l="l" r="r" t="t"/>
            <a:pathLst>
              <a:path extrusionOk="0" h="2429" w="2414">
                <a:moveTo>
                  <a:pt x="1" y="0"/>
                </a:moveTo>
                <a:lnTo>
                  <a:pt x="1" y="2428"/>
                </a:lnTo>
                <a:lnTo>
                  <a:pt x="2414" y="2428"/>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3246874" y="2220787"/>
            <a:ext cx="163921" cy="167376"/>
          </a:xfrm>
          <a:custGeom>
            <a:rect b="b" l="l" r="r" t="t"/>
            <a:pathLst>
              <a:path extrusionOk="0" h="2429" w="2429">
                <a:moveTo>
                  <a:pt x="0" y="0"/>
                </a:moveTo>
                <a:lnTo>
                  <a:pt x="0" y="2428"/>
                </a:lnTo>
                <a:lnTo>
                  <a:pt x="2429" y="2428"/>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3049810" y="2437369"/>
            <a:ext cx="162909" cy="166343"/>
          </a:xfrm>
          <a:custGeom>
            <a:rect b="b" l="l" r="r" t="t"/>
            <a:pathLst>
              <a:path extrusionOk="0" h="2414" w="2414">
                <a:moveTo>
                  <a:pt x="1" y="1"/>
                </a:moveTo>
                <a:lnTo>
                  <a:pt x="1" y="2414"/>
                </a:lnTo>
                <a:lnTo>
                  <a:pt x="2414" y="2414"/>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3246874" y="2437369"/>
            <a:ext cx="163921" cy="166343"/>
          </a:xfrm>
          <a:custGeom>
            <a:rect b="b" l="l" r="r" t="t"/>
            <a:pathLst>
              <a:path extrusionOk="0" h="2414" w="2429">
                <a:moveTo>
                  <a:pt x="0" y="1"/>
                </a:moveTo>
                <a:lnTo>
                  <a:pt x="0" y="2414"/>
                </a:lnTo>
                <a:lnTo>
                  <a:pt x="2429" y="2414"/>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6021768" y="2624182"/>
            <a:ext cx="19166" cy="19570"/>
          </a:xfrm>
          <a:custGeom>
            <a:rect b="b" l="l" r="r" t="t"/>
            <a:pathLst>
              <a:path extrusionOk="0" fill="none" h="284" w="284">
                <a:moveTo>
                  <a:pt x="284" y="1"/>
                </a:moveTo>
                <a:lnTo>
                  <a:pt x="284" y="284"/>
                </a:lnTo>
                <a:lnTo>
                  <a:pt x="1"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3627910" y="2643684"/>
            <a:ext cx="2343552" cy="69"/>
          </a:xfrm>
          <a:custGeom>
            <a:rect b="b" l="l" r="r" t="t"/>
            <a:pathLst>
              <a:path extrusionOk="0" fill="none" h="1" w="34727">
                <a:moveTo>
                  <a:pt x="34727" y="1"/>
                </a:moveTo>
                <a:lnTo>
                  <a:pt x="1"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3583706" y="2624182"/>
            <a:ext cx="19166" cy="19570"/>
          </a:xfrm>
          <a:custGeom>
            <a:rect b="b" l="l" r="r" t="t"/>
            <a:pathLst>
              <a:path extrusionOk="0" fill="none" h="284" w="284">
                <a:moveTo>
                  <a:pt x="283" y="284"/>
                </a:moveTo>
                <a:lnTo>
                  <a:pt x="0" y="284"/>
                </a:lnTo>
                <a:lnTo>
                  <a:pt x="0"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3583706" y="1810156"/>
            <a:ext cx="67" cy="763771"/>
          </a:xfrm>
          <a:custGeom>
            <a:rect b="b" l="l" r="r" t="t"/>
            <a:pathLst>
              <a:path extrusionOk="0" fill="none" h="11084" w="1">
                <a:moveTo>
                  <a:pt x="0" y="11084"/>
                </a:moveTo>
                <a:lnTo>
                  <a:pt x="0" y="0"/>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3583706" y="1765985"/>
            <a:ext cx="19166" cy="19570"/>
          </a:xfrm>
          <a:custGeom>
            <a:rect b="b" l="l" r="r" t="t"/>
            <a:pathLst>
              <a:path extrusionOk="0" fill="none" h="284" w="284">
                <a:moveTo>
                  <a:pt x="0" y="284"/>
                </a:moveTo>
                <a:lnTo>
                  <a:pt x="0" y="1"/>
                </a:lnTo>
                <a:lnTo>
                  <a:pt x="283"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3653083" y="1765985"/>
            <a:ext cx="2343552" cy="69"/>
          </a:xfrm>
          <a:custGeom>
            <a:rect b="b" l="l" r="r" t="t"/>
            <a:pathLst>
              <a:path extrusionOk="0" fill="none" h="1" w="34727">
                <a:moveTo>
                  <a:pt x="0" y="1"/>
                </a:moveTo>
                <a:lnTo>
                  <a:pt x="34726"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6021768" y="1765985"/>
            <a:ext cx="19166" cy="19570"/>
          </a:xfrm>
          <a:custGeom>
            <a:rect b="b" l="l" r="r" t="t"/>
            <a:pathLst>
              <a:path extrusionOk="0" fill="none" h="284" w="284">
                <a:moveTo>
                  <a:pt x="1" y="1"/>
                </a:moveTo>
                <a:lnTo>
                  <a:pt x="284" y="1"/>
                </a:lnTo>
                <a:lnTo>
                  <a:pt x="284"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6040867" y="1834757"/>
            <a:ext cx="67" cy="763840"/>
          </a:xfrm>
          <a:custGeom>
            <a:rect b="b" l="l" r="r" t="t"/>
            <a:pathLst>
              <a:path extrusionOk="0" fill="none" h="11085" w="1">
                <a:moveTo>
                  <a:pt x="1" y="1"/>
                </a:moveTo>
                <a:lnTo>
                  <a:pt x="1" y="110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3515340" y="1696180"/>
            <a:ext cx="134768" cy="137608"/>
          </a:xfrm>
          <a:custGeom>
            <a:rect b="b" l="l" r="r" t="t"/>
            <a:pathLst>
              <a:path extrusionOk="0" h="1997"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5972502" y="1696180"/>
            <a:ext cx="134835" cy="137608"/>
          </a:xfrm>
          <a:custGeom>
            <a:rect b="b" l="l" r="r" t="t"/>
            <a:pathLst>
              <a:path extrusionOk="0" h="1997"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515340" y="2573878"/>
            <a:ext cx="134768" cy="137677"/>
          </a:xfrm>
          <a:custGeom>
            <a:rect b="b" l="l" r="r" t="t"/>
            <a:pathLst>
              <a:path extrusionOk="0" h="1998"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5972502" y="2573878"/>
            <a:ext cx="134835" cy="137677"/>
          </a:xfrm>
          <a:custGeom>
            <a:rect b="b" l="l" r="r" t="t"/>
            <a:pathLst>
              <a:path extrusionOk="0" h="1998"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597743" y="1536035"/>
            <a:ext cx="2443092" cy="60639"/>
          </a:xfrm>
          <a:custGeom>
            <a:rect b="b" l="l" r="r" t="t"/>
            <a:pathLst>
              <a:path extrusionOk="0" h="880" w="36202">
                <a:moveTo>
                  <a:pt x="1" y="1"/>
                </a:moveTo>
                <a:lnTo>
                  <a:pt x="1" y="879"/>
                </a:lnTo>
                <a:lnTo>
                  <a:pt x="36202" y="879"/>
                </a:lnTo>
                <a:lnTo>
                  <a:pt x="36202"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3597743" y="2810031"/>
            <a:ext cx="2443092" cy="60639"/>
          </a:xfrm>
          <a:custGeom>
            <a:rect b="b" l="l" r="r" t="t"/>
            <a:pathLst>
              <a:path extrusionOk="0" h="880" w="36202">
                <a:moveTo>
                  <a:pt x="1" y="0"/>
                </a:moveTo>
                <a:lnTo>
                  <a:pt x="1" y="879"/>
                </a:lnTo>
                <a:lnTo>
                  <a:pt x="36202" y="879"/>
                </a:lnTo>
                <a:lnTo>
                  <a:pt x="36202" y="0"/>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2752324" y="2308715"/>
            <a:ext cx="846464" cy="281763"/>
          </a:xfrm>
          <a:custGeom>
            <a:rect b="b" l="l" r="r" t="t"/>
            <a:pathLst>
              <a:path extrusionOk="0" h="4089" w="12543">
                <a:moveTo>
                  <a:pt x="1711" y="0"/>
                </a:moveTo>
                <a:cubicBezTo>
                  <a:pt x="790" y="0"/>
                  <a:pt x="0" y="1323"/>
                  <a:pt x="654" y="2061"/>
                </a:cubicBezTo>
                <a:cubicBezTo>
                  <a:pt x="908" y="2344"/>
                  <a:pt x="1235" y="2776"/>
                  <a:pt x="1578" y="2940"/>
                </a:cubicBezTo>
                <a:cubicBezTo>
                  <a:pt x="2427" y="3372"/>
                  <a:pt x="3321" y="3551"/>
                  <a:pt x="4260" y="3774"/>
                </a:cubicBezTo>
                <a:cubicBezTo>
                  <a:pt x="5228" y="3998"/>
                  <a:pt x="6226" y="3983"/>
                  <a:pt x="7224" y="4043"/>
                </a:cubicBezTo>
                <a:cubicBezTo>
                  <a:pt x="7675" y="4073"/>
                  <a:pt x="8120" y="4088"/>
                  <a:pt x="8564" y="4088"/>
                </a:cubicBezTo>
                <a:cubicBezTo>
                  <a:pt x="9221" y="4088"/>
                  <a:pt x="9873" y="4054"/>
                  <a:pt x="10531" y="3983"/>
                </a:cubicBezTo>
                <a:cubicBezTo>
                  <a:pt x="10919" y="3953"/>
                  <a:pt x="11336" y="3894"/>
                  <a:pt x="11693" y="3730"/>
                </a:cubicBezTo>
                <a:cubicBezTo>
                  <a:pt x="12066" y="3551"/>
                  <a:pt x="12394" y="3238"/>
                  <a:pt x="12483" y="2851"/>
                </a:cubicBezTo>
                <a:cubicBezTo>
                  <a:pt x="12543" y="2657"/>
                  <a:pt x="12409" y="825"/>
                  <a:pt x="12453" y="631"/>
                </a:cubicBezTo>
                <a:cubicBezTo>
                  <a:pt x="12458" y="599"/>
                  <a:pt x="12434" y="584"/>
                  <a:pt x="12396" y="584"/>
                </a:cubicBezTo>
                <a:cubicBezTo>
                  <a:pt x="12310" y="584"/>
                  <a:pt x="12148" y="661"/>
                  <a:pt x="12066" y="795"/>
                </a:cubicBezTo>
                <a:cubicBezTo>
                  <a:pt x="11857" y="1138"/>
                  <a:pt x="11723" y="2359"/>
                  <a:pt x="11410" y="2612"/>
                </a:cubicBezTo>
                <a:cubicBezTo>
                  <a:pt x="11127" y="2836"/>
                  <a:pt x="10740" y="2985"/>
                  <a:pt x="10382" y="3074"/>
                </a:cubicBezTo>
                <a:cubicBezTo>
                  <a:pt x="10313" y="3092"/>
                  <a:pt x="10240" y="3099"/>
                  <a:pt x="10167" y="3099"/>
                </a:cubicBezTo>
                <a:cubicBezTo>
                  <a:pt x="9990" y="3099"/>
                  <a:pt x="9806" y="3057"/>
                  <a:pt x="9638" y="3015"/>
                </a:cubicBezTo>
                <a:cubicBezTo>
                  <a:pt x="8729" y="2791"/>
                  <a:pt x="7790" y="2583"/>
                  <a:pt x="6882" y="2389"/>
                </a:cubicBezTo>
                <a:cubicBezTo>
                  <a:pt x="6360" y="2270"/>
                  <a:pt x="5839" y="2136"/>
                  <a:pt x="5332" y="1957"/>
                </a:cubicBezTo>
                <a:cubicBezTo>
                  <a:pt x="4707" y="1719"/>
                  <a:pt x="4111" y="1361"/>
                  <a:pt x="3515" y="989"/>
                </a:cubicBezTo>
                <a:cubicBezTo>
                  <a:pt x="3038" y="691"/>
                  <a:pt x="2472" y="125"/>
                  <a:pt x="1906" y="20"/>
                </a:cubicBezTo>
                <a:cubicBezTo>
                  <a:pt x="1840" y="7"/>
                  <a:pt x="1775" y="0"/>
                  <a:pt x="1711" y="0"/>
                </a:cubicBezTo>
                <a:close/>
              </a:path>
            </a:pathLst>
          </a:custGeom>
          <a:solidFill>
            <a:srgbClr val="FC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1984111" y="4634268"/>
            <a:ext cx="617353" cy="316285"/>
          </a:xfrm>
          <a:custGeom>
            <a:rect b="b" l="l" r="r" t="t"/>
            <a:pathLst>
              <a:path extrusionOk="0" h="4590" w="9148">
                <a:moveTo>
                  <a:pt x="2607" y="0"/>
                </a:moveTo>
                <a:lnTo>
                  <a:pt x="760" y="45"/>
                </a:lnTo>
                <a:cubicBezTo>
                  <a:pt x="730" y="45"/>
                  <a:pt x="685" y="45"/>
                  <a:pt x="656" y="75"/>
                </a:cubicBezTo>
                <a:cubicBezTo>
                  <a:pt x="596" y="104"/>
                  <a:pt x="596" y="164"/>
                  <a:pt x="596" y="224"/>
                </a:cubicBezTo>
                <a:cubicBezTo>
                  <a:pt x="581" y="790"/>
                  <a:pt x="671" y="1415"/>
                  <a:pt x="551" y="1982"/>
                </a:cubicBezTo>
                <a:cubicBezTo>
                  <a:pt x="462" y="2503"/>
                  <a:pt x="224" y="3009"/>
                  <a:pt x="90" y="3516"/>
                </a:cubicBezTo>
                <a:cubicBezTo>
                  <a:pt x="15" y="3799"/>
                  <a:pt x="0" y="4097"/>
                  <a:pt x="60" y="4395"/>
                </a:cubicBezTo>
                <a:cubicBezTo>
                  <a:pt x="554" y="4571"/>
                  <a:pt x="1076" y="4590"/>
                  <a:pt x="1603" y="4590"/>
                </a:cubicBezTo>
                <a:cubicBezTo>
                  <a:pt x="1744" y="4590"/>
                  <a:pt x="1885" y="4589"/>
                  <a:pt x="2026" y="4589"/>
                </a:cubicBezTo>
                <a:cubicBezTo>
                  <a:pt x="4008" y="4559"/>
                  <a:pt x="5959" y="4544"/>
                  <a:pt x="7926" y="4514"/>
                </a:cubicBezTo>
                <a:cubicBezTo>
                  <a:pt x="8194" y="4514"/>
                  <a:pt x="8447" y="4499"/>
                  <a:pt x="8700" y="4410"/>
                </a:cubicBezTo>
                <a:cubicBezTo>
                  <a:pt x="8939" y="4320"/>
                  <a:pt x="9147" y="4097"/>
                  <a:pt x="9147" y="3829"/>
                </a:cubicBezTo>
                <a:cubicBezTo>
                  <a:pt x="9147" y="3695"/>
                  <a:pt x="9088" y="3590"/>
                  <a:pt x="8968" y="3516"/>
                </a:cubicBezTo>
                <a:cubicBezTo>
                  <a:pt x="8805" y="3307"/>
                  <a:pt x="8492" y="3203"/>
                  <a:pt x="8209" y="3203"/>
                </a:cubicBezTo>
                <a:cubicBezTo>
                  <a:pt x="7999" y="3203"/>
                  <a:pt x="7777" y="3227"/>
                  <a:pt x="7560" y="3227"/>
                </a:cubicBezTo>
                <a:cubicBezTo>
                  <a:pt x="7360" y="3227"/>
                  <a:pt x="7165" y="3207"/>
                  <a:pt x="6987" y="3129"/>
                </a:cubicBezTo>
                <a:cubicBezTo>
                  <a:pt x="6764" y="3009"/>
                  <a:pt x="6570" y="2831"/>
                  <a:pt x="6391" y="2637"/>
                </a:cubicBezTo>
                <a:cubicBezTo>
                  <a:pt x="5959" y="2235"/>
                  <a:pt x="5453" y="1907"/>
                  <a:pt x="5006" y="1535"/>
                </a:cubicBezTo>
                <a:cubicBezTo>
                  <a:pt x="4559" y="1162"/>
                  <a:pt x="4157" y="700"/>
                  <a:pt x="3978" y="149"/>
                </a:cubicBezTo>
                <a:cubicBezTo>
                  <a:pt x="3948" y="0"/>
                  <a:pt x="2816" y="0"/>
                  <a:pt x="2607" y="0"/>
                </a:cubicBez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984111" y="4871798"/>
            <a:ext cx="617353" cy="78761"/>
          </a:xfrm>
          <a:custGeom>
            <a:rect b="b" l="l" r="r" t="t"/>
            <a:pathLst>
              <a:path extrusionOk="0" h="1143" w="9148">
                <a:moveTo>
                  <a:pt x="494" y="0"/>
                </a:moveTo>
                <a:cubicBezTo>
                  <a:pt x="427" y="0"/>
                  <a:pt x="362" y="3"/>
                  <a:pt x="298" y="9"/>
                </a:cubicBezTo>
                <a:cubicBezTo>
                  <a:pt x="224" y="9"/>
                  <a:pt x="149" y="24"/>
                  <a:pt x="90" y="69"/>
                </a:cubicBezTo>
                <a:cubicBezTo>
                  <a:pt x="15" y="352"/>
                  <a:pt x="0" y="650"/>
                  <a:pt x="60" y="948"/>
                </a:cubicBezTo>
                <a:cubicBezTo>
                  <a:pt x="554" y="1124"/>
                  <a:pt x="1076" y="1143"/>
                  <a:pt x="1603" y="1143"/>
                </a:cubicBezTo>
                <a:cubicBezTo>
                  <a:pt x="1744" y="1143"/>
                  <a:pt x="1885" y="1142"/>
                  <a:pt x="2026" y="1142"/>
                </a:cubicBezTo>
                <a:cubicBezTo>
                  <a:pt x="4008" y="1112"/>
                  <a:pt x="5959" y="1097"/>
                  <a:pt x="7926" y="1067"/>
                </a:cubicBezTo>
                <a:cubicBezTo>
                  <a:pt x="8194" y="1067"/>
                  <a:pt x="8447" y="1052"/>
                  <a:pt x="8700" y="963"/>
                </a:cubicBezTo>
                <a:cubicBezTo>
                  <a:pt x="8939" y="873"/>
                  <a:pt x="9147" y="650"/>
                  <a:pt x="9147" y="382"/>
                </a:cubicBezTo>
                <a:cubicBezTo>
                  <a:pt x="9147" y="248"/>
                  <a:pt x="9088" y="143"/>
                  <a:pt x="8968" y="54"/>
                </a:cubicBezTo>
                <a:cubicBezTo>
                  <a:pt x="8047" y="349"/>
                  <a:pt x="7068" y="433"/>
                  <a:pt x="6082" y="433"/>
                </a:cubicBezTo>
                <a:cubicBezTo>
                  <a:pt x="5474" y="433"/>
                  <a:pt x="4863" y="401"/>
                  <a:pt x="4261" y="367"/>
                </a:cubicBezTo>
                <a:cubicBezTo>
                  <a:pt x="3590" y="367"/>
                  <a:pt x="2920" y="292"/>
                  <a:pt x="2265" y="233"/>
                </a:cubicBezTo>
                <a:cubicBezTo>
                  <a:pt x="1718" y="206"/>
                  <a:pt x="1063" y="0"/>
                  <a:pt x="494" y="0"/>
                </a:cubicBezTo>
                <a:close/>
              </a:path>
            </a:pathLst>
          </a:cu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949895" y="2951846"/>
            <a:ext cx="712912" cy="1701602"/>
          </a:xfrm>
          <a:custGeom>
            <a:rect b="b" l="l" r="r" t="t"/>
            <a:pathLst>
              <a:path extrusionOk="0" h="24694" w="10564">
                <a:moveTo>
                  <a:pt x="5052" y="1"/>
                </a:moveTo>
                <a:cubicBezTo>
                  <a:pt x="4781" y="1"/>
                  <a:pt x="4490" y="120"/>
                  <a:pt x="4246" y="251"/>
                </a:cubicBezTo>
                <a:cubicBezTo>
                  <a:pt x="2906" y="937"/>
                  <a:pt x="1714" y="1950"/>
                  <a:pt x="790" y="3142"/>
                </a:cubicBezTo>
                <a:cubicBezTo>
                  <a:pt x="313" y="3737"/>
                  <a:pt x="1" y="4408"/>
                  <a:pt x="462" y="5063"/>
                </a:cubicBezTo>
                <a:cubicBezTo>
                  <a:pt x="969" y="5749"/>
                  <a:pt x="1505" y="6404"/>
                  <a:pt x="2012" y="7089"/>
                </a:cubicBezTo>
                <a:cubicBezTo>
                  <a:pt x="3129" y="8669"/>
                  <a:pt x="4261" y="10218"/>
                  <a:pt x="5438" y="11752"/>
                </a:cubicBezTo>
                <a:cubicBezTo>
                  <a:pt x="5870" y="12304"/>
                  <a:pt x="6317" y="12959"/>
                  <a:pt x="6109" y="13629"/>
                </a:cubicBezTo>
                <a:cubicBezTo>
                  <a:pt x="6019" y="13927"/>
                  <a:pt x="5811" y="14151"/>
                  <a:pt x="5632" y="14389"/>
                </a:cubicBezTo>
                <a:cubicBezTo>
                  <a:pt x="3546" y="16996"/>
                  <a:pt x="2772" y="20393"/>
                  <a:pt x="2086" y="23641"/>
                </a:cubicBezTo>
                <a:cubicBezTo>
                  <a:pt x="2057" y="23789"/>
                  <a:pt x="2027" y="23968"/>
                  <a:pt x="2131" y="24073"/>
                </a:cubicBezTo>
                <a:cubicBezTo>
                  <a:pt x="2205" y="24147"/>
                  <a:pt x="2295" y="24192"/>
                  <a:pt x="2384" y="24207"/>
                </a:cubicBezTo>
                <a:lnTo>
                  <a:pt x="4172" y="24654"/>
                </a:lnTo>
                <a:cubicBezTo>
                  <a:pt x="4262" y="24665"/>
                  <a:pt x="4344" y="24693"/>
                  <a:pt x="4431" y="24693"/>
                </a:cubicBezTo>
                <a:cubicBezTo>
                  <a:pt x="4458" y="24693"/>
                  <a:pt x="4486" y="24690"/>
                  <a:pt x="4515" y="24683"/>
                </a:cubicBezTo>
                <a:cubicBezTo>
                  <a:pt x="4827" y="24609"/>
                  <a:pt x="4902" y="24207"/>
                  <a:pt x="4962" y="23894"/>
                </a:cubicBezTo>
                <a:cubicBezTo>
                  <a:pt x="5051" y="23447"/>
                  <a:pt x="5259" y="23015"/>
                  <a:pt x="5438" y="22598"/>
                </a:cubicBezTo>
                <a:cubicBezTo>
                  <a:pt x="6243" y="20944"/>
                  <a:pt x="7047" y="19290"/>
                  <a:pt x="7837" y="17652"/>
                </a:cubicBezTo>
                <a:cubicBezTo>
                  <a:pt x="8388" y="16534"/>
                  <a:pt x="8939" y="15387"/>
                  <a:pt x="9848" y="14553"/>
                </a:cubicBezTo>
                <a:cubicBezTo>
                  <a:pt x="10071" y="14344"/>
                  <a:pt x="10325" y="14166"/>
                  <a:pt x="10429" y="13883"/>
                </a:cubicBezTo>
                <a:cubicBezTo>
                  <a:pt x="10563" y="13585"/>
                  <a:pt x="10489" y="13257"/>
                  <a:pt x="10414" y="12929"/>
                </a:cubicBezTo>
                <a:cubicBezTo>
                  <a:pt x="10101" y="11588"/>
                  <a:pt x="9595" y="10292"/>
                  <a:pt x="9088" y="9011"/>
                </a:cubicBezTo>
                <a:cubicBezTo>
                  <a:pt x="8016" y="6255"/>
                  <a:pt x="6928" y="3469"/>
                  <a:pt x="5855" y="713"/>
                </a:cubicBezTo>
                <a:cubicBezTo>
                  <a:pt x="5781" y="520"/>
                  <a:pt x="5677" y="296"/>
                  <a:pt x="5498" y="147"/>
                </a:cubicBezTo>
                <a:cubicBezTo>
                  <a:pt x="5365" y="42"/>
                  <a:pt x="5212" y="1"/>
                  <a:pt x="5052" y="1"/>
                </a:cubicBezTo>
                <a:close/>
              </a:path>
            </a:pathLst>
          </a:custGeom>
          <a:solidFill>
            <a:srgbClr val="497F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1137545" y="4369449"/>
            <a:ext cx="392155" cy="610796"/>
          </a:xfrm>
          <a:custGeom>
            <a:rect b="b" l="l" r="r" t="t"/>
            <a:pathLst>
              <a:path extrusionOk="0" h="8864" w="5811">
                <a:moveTo>
                  <a:pt x="3289" y="0"/>
                </a:moveTo>
                <a:cubicBezTo>
                  <a:pt x="3161" y="0"/>
                  <a:pt x="3028" y="36"/>
                  <a:pt x="2891" y="119"/>
                </a:cubicBezTo>
                <a:cubicBezTo>
                  <a:pt x="2146" y="566"/>
                  <a:pt x="1550" y="1028"/>
                  <a:pt x="745" y="1281"/>
                </a:cubicBezTo>
                <a:cubicBezTo>
                  <a:pt x="626" y="1326"/>
                  <a:pt x="507" y="1355"/>
                  <a:pt x="373" y="1400"/>
                </a:cubicBezTo>
                <a:cubicBezTo>
                  <a:pt x="135" y="1474"/>
                  <a:pt x="0" y="1772"/>
                  <a:pt x="45" y="2026"/>
                </a:cubicBezTo>
                <a:cubicBezTo>
                  <a:pt x="75" y="2294"/>
                  <a:pt x="254" y="2517"/>
                  <a:pt x="373" y="2741"/>
                </a:cubicBezTo>
                <a:cubicBezTo>
                  <a:pt x="999" y="3709"/>
                  <a:pt x="1341" y="4812"/>
                  <a:pt x="1818" y="5854"/>
                </a:cubicBezTo>
                <a:cubicBezTo>
                  <a:pt x="2280" y="6897"/>
                  <a:pt x="2891" y="7910"/>
                  <a:pt x="3859" y="8536"/>
                </a:cubicBezTo>
                <a:cubicBezTo>
                  <a:pt x="4157" y="8715"/>
                  <a:pt x="4499" y="8864"/>
                  <a:pt x="4842" y="8864"/>
                </a:cubicBezTo>
                <a:cubicBezTo>
                  <a:pt x="5200" y="8864"/>
                  <a:pt x="5557" y="8700"/>
                  <a:pt x="5721" y="8387"/>
                </a:cubicBezTo>
                <a:cubicBezTo>
                  <a:pt x="5796" y="8253"/>
                  <a:pt x="5810" y="8104"/>
                  <a:pt x="5810" y="7955"/>
                </a:cubicBezTo>
                <a:cubicBezTo>
                  <a:pt x="5810" y="7791"/>
                  <a:pt x="5766" y="7597"/>
                  <a:pt x="5706" y="7433"/>
                </a:cubicBezTo>
                <a:cubicBezTo>
                  <a:pt x="5572" y="7121"/>
                  <a:pt x="5408" y="6838"/>
                  <a:pt x="5274" y="6540"/>
                </a:cubicBezTo>
                <a:cubicBezTo>
                  <a:pt x="5110" y="6108"/>
                  <a:pt x="5051" y="5646"/>
                  <a:pt x="5006" y="5199"/>
                </a:cubicBezTo>
                <a:cubicBezTo>
                  <a:pt x="4902" y="4394"/>
                  <a:pt x="4812" y="3575"/>
                  <a:pt x="4946" y="2771"/>
                </a:cubicBezTo>
                <a:cubicBezTo>
                  <a:pt x="5006" y="2428"/>
                  <a:pt x="5110" y="2055"/>
                  <a:pt x="5006" y="1698"/>
                </a:cubicBezTo>
                <a:cubicBezTo>
                  <a:pt x="4946" y="1474"/>
                  <a:pt x="4812" y="1311"/>
                  <a:pt x="4663" y="1132"/>
                </a:cubicBezTo>
                <a:cubicBezTo>
                  <a:pt x="4311" y="695"/>
                  <a:pt x="3850" y="0"/>
                  <a:pt x="3289" y="0"/>
                </a:cubicBez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1138557" y="4456620"/>
            <a:ext cx="392155" cy="522594"/>
          </a:xfrm>
          <a:custGeom>
            <a:rect b="b" l="l" r="r" t="t"/>
            <a:pathLst>
              <a:path extrusionOk="0" h="7584" w="5811">
                <a:moveTo>
                  <a:pt x="745" y="1"/>
                </a:moveTo>
                <a:cubicBezTo>
                  <a:pt x="611" y="46"/>
                  <a:pt x="492" y="75"/>
                  <a:pt x="373" y="120"/>
                </a:cubicBezTo>
                <a:cubicBezTo>
                  <a:pt x="120" y="195"/>
                  <a:pt x="0" y="493"/>
                  <a:pt x="30" y="746"/>
                </a:cubicBezTo>
                <a:cubicBezTo>
                  <a:pt x="75" y="1014"/>
                  <a:pt x="239" y="1237"/>
                  <a:pt x="373" y="1461"/>
                </a:cubicBezTo>
                <a:cubicBezTo>
                  <a:pt x="984" y="2429"/>
                  <a:pt x="1341" y="3517"/>
                  <a:pt x="1803" y="4560"/>
                </a:cubicBezTo>
                <a:cubicBezTo>
                  <a:pt x="2265" y="5602"/>
                  <a:pt x="2876" y="6630"/>
                  <a:pt x="3844" y="7241"/>
                </a:cubicBezTo>
                <a:cubicBezTo>
                  <a:pt x="4142" y="7435"/>
                  <a:pt x="4484" y="7584"/>
                  <a:pt x="4842" y="7584"/>
                </a:cubicBezTo>
                <a:cubicBezTo>
                  <a:pt x="5185" y="7584"/>
                  <a:pt x="5542" y="7420"/>
                  <a:pt x="5706" y="7092"/>
                </a:cubicBezTo>
                <a:cubicBezTo>
                  <a:pt x="5781" y="6973"/>
                  <a:pt x="5810" y="6824"/>
                  <a:pt x="5810" y="6675"/>
                </a:cubicBezTo>
                <a:lnTo>
                  <a:pt x="5810" y="6675"/>
                </a:lnTo>
                <a:cubicBezTo>
                  <a:pt x="5706" y="6690"/>
                  <a:pt x="5617" y="6749"/>
                  <a:pt x="5527" y="6764"/>
                </a:cubicBezTo>
                <a:cubicBezTo>
                  <a:pt x="5418" y="6796"/>
                  <a:pt x="5307" y="6811"/>
                  <a:pt x="5198" y="6811"/>
                </a:cubicBezTo>
                <a:cubicBezTo>
                  <a:pt x="4741" y="6811"/>
                  <a:pt x="4294" y="6561"/>
                  <a:pt x="3933" y="6273"/>
                </a:cubicBezTo>
                <a:cubicBezTo>
                  <a:pt x="3159" y="5587"/>
                  <a:pt x="2652" y="4634"/>
                  <a:pt x="2175" y="3710"/>
                </a:cubicBezTo>
                <a:cubicBezTo>
                  <a:pt x="1669" y="2727"/>
                  <a:pt x="1162" y="1699"/>
                  <a:pt x="909" y="612"/>
                </a:cubicBezTo>
                <a:cubicBezTo>
                  <a:pt x="849" y="418"/>
                  <a:pt x="835" y="195"/>
                  <a:pt x="745" y="1"/>
                </a:cubicBezTo>
                <a:close/>
              </a:path>
            </a:pathLst>
          </a:cu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1355733" y="2692816"/>
            <a:ext cx="919956" cy="1805928"/>
          </a:xfrm>
          <a:custGeom>
            <a:rect b="b" l="l" r="r" t="t"/>
            <a:pathLst>
              <a:path extrusionOk="0" h="26208" w="13632">
                <a:moveTo>
                  <a:pt x="6879" y="0"/>
                </a:moveTo>
                <a:cubicBezTo>
                  <a:pt x="6430" y="0"/>
                  <a:pt x="6090" y="122"/>
                  <a:pt x="5691" y="584"/>
                </a:cubicBezTo>
                <a:cubicBezTo>
                  <a:pt x="5140" y="1225"/>
                  <a:pt x="4767" y="1999"/>
                  <a:pt x="4499" y="2804"/>
                </a:cubicBezTo>
                <a:cubicBezTo>
                  <a:pt x="4216" y="3712"/>
                  <a:pt x="4112" y="4666"/>
                  <a:pt x="4142" y="5590"/>
                </a:cubicBezTo>
                <a:cubicBezTo>
                  <a:pt x="4201" y="7213"/>
                  <a:pt x="4648" y="8763"/>
                  <a:pt x="5214" y="10282"/>
                </a:cubicBezTo>
                <a:cubicBezTo>
                  <a:pt x="5378" y="10774"/>
                  <a:pt x="5557" y="11236"/>
                  <a:pt x="5751" y="11698"/>
                </a:cubicBezTo>
                <a:cubicBezTo>
                  <a:pt x="6525" y="13664"/>
                  <a:pt x="7374" y="15630"/>
                  <a:pt x="7628" y="17731"/>
                </a:cubicBezTo>
                <a:cubicBezTo>
                  <a:pt x="7658" y="17880"/>
                  <a:pt x="7672" y="18074"/>
                  <a:pt x="7613" y="18223"/>
                </a:cubicBezTo>
                <a:cubicBezTo>
                  <a:pt x="7523" y="18461"/>
                  <a:pt x="7255" y="18595"/>
                  <a:pt x="7032" y="18714"/>
                </a:cubicBezTo>
                <a:cubicBezTo>
                  <a:pt x="6034" y="19206"/>
                  <a:pt x="5006" y="19683"/>
                  <a:pt x="4127" y="20383"/>
                </a:cubicBezTo>
                <a:cubicBezTo>
                  <a:pt x="2652" y="21575"/>
                  <a:pt x="1654" y="23362"/>
                  <a:pt x="0" y="24271"/>
                </a:cubicBezTo>
                <a:cubicBezTo>
                  <a:pt x="462" y="25016"/>
                  <a:pt x="1088" y="25686"/>
                  <a:pt x="1818" y="26208"/>
                </a:cubicBezTo>
                <a:cubicBezTo>
                  <a:pt x="2801" y="25582"/>
                  <a:pt x="3546" y="24643"/>
                  <a:pt x="4469" y="23943"/>
                </a:cubicBezTo>
                <a:cubicBezTo>
                  <a:pt x="6466" y="22394"/>
                  <a:pt x="9147" y="22022"/>
                  <a:pt x="11233" y="20591"/>
                </a:cubicBezTo>
                <a:cubicBezTo>
                  <a:pt x="11486" y="20427"/>
                  <a:pt x="11725" y="20219"/>
                  <a:pt x="11874" y="19951"/>
                </a:cubicBezTo>
                <a:cubicBezTo>
                  <a:pt x="12008" y="19712"/>
                  <a:pt x="12067" y="19414"/>
                  <a:pt x="12097" y="19131"/>
                </a:cubicBezTo>
                <a:cubicBezTo>
                  <a:pt x="12484" y="16211"/>
                  <a:pt x="11844" y="13247"/>
                  <a:pt x="11188" y="10387"/>
                </a:cubicBezTo>
                <a:cubicBezTo>
                  <a:pt x="11173" y="10267"/>
                  <a:pt x="11129" y="10178"/>
                  <a:pt x="11114" y="10074"/>
                </a:cubicBezTo>
                <a:cubicBezTo>
                  <a:pt x="10995" y="9552"/>
                  <a:pt x="10890" y="9001"/>
                  <a:pt x="10890" y="8465"/>
                </a:cubicBezTo>
                <a:cubicBezTo>
                  <a:pt x="10875" y="6230"/>
                  <a:pt x="12469" y="4383"/>
                  <a:pt x="13408" y="2372"/>
                </a:cubicBezTo>
                <a:cubicBezTo>
                  <a:pt x="13542" y="2118"/>
                  <a:pt x="13631" y="1821"/>
                  <a:pt x="13482" y="1567"/>
                </a:cubicBezTo>
                <a:cubicBezTo>
                  <a:pt x="13363" y="1433"/>
                  <a:pt x="13185" y="1359"/>
                  <a:pt x="13036" y="1299"/>
                </a:cubicBezTo>
                <a:cubicBezTo>
                  <a:pt x="11248" y="644"/>
                  <a:pt x="9386" y="226"/>
                  <a:pt x="7509" y="48"/>
                </a:cubicBezTo>
                <a:cubicBezTo>
                  <a:pt x="7272" y="21"/>
                  <a:pt x="7066" y="0"/>
                  <a:pt x="6879" y="0"/>
                </a:cubicBezTo>
                <a:close/>
              </a:path>
            </a:pathLst>
          </a:custGeom>
          <a:solidFill>
            <a:srgbClr val="629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550131" y="2348545"/>
            <a:ext cx="1052699" cy="401111"/>
          </a:xfrm>
          <a:custGeom>
            <a:rect b="b" l="l" r="r" t="t"/>
            <a:pathLst>
              <a:path extrusionOk="0" h="5821" w="15599">
                <a:moveTo>
                  <a:pt x="2767" y="1"/>
                </a:moveTo>
                <a:cubicBezTo>
                  <a:pt x="2711" y="1"/>
                  <a:pt x="2653" y="4"/>
                  <a:pt x="2593" y="8"/>
                </a:cubicBezTo>
                <a:cubicBezTo>
                  <a:pt x="1982" y="68"/>
                  <a:pt x="1356" y="262"/>
                  <a:pt x="850" y="604"/>
                </a:cubicBezTo>
                <a:cubicBezTo>
                  <a:pt x="492" y="872"/>
                  <a:pt x="0" y="1334"/>
                  <a:pt x="45" y="1826"/>
                </a:cubicBezTo>
                <a:cubicBezTo>
                  <a:pt x="60" y="2228"/>
                  <a:pt x="775" y="2288"/>
                  <a:pt x="1028" y="2571"/>
                </a:cubicBezTo>
                <a:cubicBezTo>
                  <a:pt x="1744" y="3375"/>
                  <a:pt x="2295" y="4388"/>
                  <a:pt x="3233" y="5014"/>
                </a:cubicBezTo>
                <a:cubicBezTo>
                  <a:pt x="3665" y="5282"/>
                  <a:pt x="4127" y="5550"/>
                  <a:pt x="4634" y="5684"/>
                </a:cubicBezTo>
                <a:cubicBezTo>
                  <a:pt x="4984" y="5782"/>
                  <a:pt x="5343" y="5820"/>
                  <a:pt x="5708" y="5820"/>
                </a:cubicBezTo>
                <a:cubicBezTo>
                  <a:pt x="6460" y="5820"/>
                  <a:pt x="7233" y="5656"/>
                  <a:pt x="7986" y="5506"/>
                </a:cubicBezTo>
                <a:cubicBezTo>
                  <a:pt x="9565" y="5178"/>
                  <a:pt x="11144" y="4895"/>
                  <a:pt x="12723" y="4641"/>
                </a:cubicBezTo>
                <a:cubicBezTo>
                  <a:pt x="13054" y="4591"/>
                  <a:pt x="13393" y="4541"/>
                  <a:pt x="13724" y="4541"/>
                </a:cubicBezTo>
                <a:cubicBezTo>
                  <a:pt x="13884" y="4541"/>
                  <a:pt x="14043" y="4553"/>
                  <a:pt x="14198" y="4582"/>
                </a:cubicBezTo>
                <a:cubicBezTo>
                  <a:pt x="14391" y="4622"/>
                  <a:pt x="14610" y="4680"/>
                  <a:pt x="14808" y="4680"/>
                </a:cubicBezTo>
                <a:cubicBezTo>
                  <a:pt x="14977" y="4680"/>
                  <a:pt x="15131" y="4638"/>
                  <a:pt x="15241" y="4507"/>
                </a:cubicBezTo>
                <a:cubicBezTo>
                  <a:pt x="15360" y="4388"/>
                  <a:pt x="15449" y="4299"/>
                  <a:pt x="15464" y="4150"/>
                </a:cubicBezTo>
                <a:cubicBezTo>
                  <a:pt x="15568" y="3211"/>
                  <a:pt x="15598" y="977"/>
                  <a:pt x="15464" y="68"/>
                </a:cubicBezTo>
                <a:cubicBezTo>
                  <a:pt x="15241" y="142"/>
                  <a:pt x="15032" y="1617"/>
                  <a:pt x="15017" y="1841"/>
                </a:cubicBezTo>
                <a:cubicBezTo>
                  <a:pt x="14987" y="2064"/>
                  <a:pt x="14958" y="2303"/>
                  <a:pt x="14809" y="2496"/>
                </a:cubicBezTo>
                <a:cubicBezTo>
                  <a:pt x="14734" y="2586"/>
                  <a:pt x="14645" y="2645"/>
                  <a:pt x="14555" y="2720"/>
                </a:cubicBezTo>
                <a:cubicBezTo>
                  <a:pt x="14421" y="2824"/>
                  <a:pt x="14362" y="2988"/>
                  <a:pt x="14243" y="3107"/>
                </a:cubicBezTo>
                <a:cubicBezTo>
                  <a:pt x="14049" y="3286"/>
                  <a:pt x="13781" y="3345"/>
                  <a:pt x="13542" y="3405"/>
                </a:cubicBezTo>
                <a:cubicBezTo>
                  <a:pt x="13086" y="3489"/>
                  <a:pt x="12627" y="3520"/>
                  <a:pt x="12166" y="3520"/>
                </a:cubicBezTo>
                <a:cubicBezTo>
                  <a:pt x="11483" y="3520"/>
                  <a:pt x="10795" y="3452"/>
                  <a:pt x="10101" y="3390"/>
                </a:cubicBezTo>
                <a:cubicBezTo>
                  <a:pt x="8924" y="3256"/>
                  <a:pt x="7732" y="3107"/>
                  <a:pt x="6585" y="2898"/>
                </a:cubicBezTo>
                <a:cubicBezTo>
                  <a:pt x="5930" y="2794"/>
                  <a:pt x="5244" y="2645"/>
                  <a:pt x="4723" y="2213"/>
                </a:cubicBezTo>
                <a:cubicBezTo>
                  <a:pt x="4142" y="1751"/>
                  <a:pt x="3844" y="1021"/>
                  <a:pt x="3442" y="381"/>
                </a:cubicBezTo>
                <a:cubicBezTo>
                  <a:pt x="3352" y="262"/>
                  <a:pt x="3263" y="128"/>
                  <a:pt x="3114" y="68"/>
                </a:cubicBezTo>
                <a:cubicBezTo>
                  <a:pt x="3011" y="16"/>
                  <a:pt x="2894" y="1"/>
                  <a:pt x="2767"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1733732" y="1993386"/>
            <a:ext cx="1156221" cy="1194512"/>
          </a:xfrm>
          <a:custGeom>
            <a:rect b="b" l="l" r="r" t="t"/>
            <a:pathLst>
              <a:path extrusionOk="0" h="17335" w="17133">
                <a:moveTo>
                  <a:pt x="10805" y="0"/>
                </a:moveTo>
                <a:cubicBezTo>
                  <a:pt x="9652" y="0"/>
                  <a:pt x="9134" y="1223"/>
                  <a:pt x="8492" y="2064"/>
                </a:cubicBezTo>
                <a:cubicBezTo>
                  <a:pt x="8105" y="2585"/>
                  <a:pt x="7718" y="3092"/>
                  <a:pt x="7345" y="3613"/>
                </a:cubicBezTo>
                <a:cubicBezTo>
                  <a:pt x="6898" y="4209"/>
                  <a:pt x="6451" y="4775"/>
                  <a:pt x="5975" y="5356"/>
                </a:cubicBezTo>
                <a:cubicBezTo>
                  <a:pt x="4470" y="7159"/>
                  <a:pt x="2623" y="8708"/>
                  <a:pt x="582" y="9885"/>
                </a:cubicBezTo>
                <a:cubicBezTo>
                  <a:pt x="373" y="9989"/>
                  <a:pt x="150" y="10138"/>
                  <a:pt x="75" y="10362"/>
                </a:cubicBezTo>
                <a:cubicBezTo>
                  <a:pt x="1" y="10585"/>
                  <a:pt x="120" y="10838"/>
                  <a:pt x="239" y="11062"/>
                </a:cubicBezTo>
                <a:cubicBezTo>
                  <a:pt x="1625" y="13535"/>
                  <a:pt x="3740" y="15531"/>
                  <a:pt x="6109" y="17095"/>
                </a:cubicBezTo>
                <a:cubicBezTo>
                  <a:pt x="6292" y="17208"/>
                  <a:pt x="6476" y="17335"/>
                  <a:pt x="6711" y="17335"/>
                </a:cubicBezTo>
                <a:cubicBezTo>
                  <a:pt x="6723" y="17335"/>
                  <a:pt x="6736" y="17334"/>
                  <a:pt x="6749" y="17334"/>
                </a:cubicBezTo>
                <a:cubicBezTo>
                  <a:pt x="6973" y="17304"/>
                  <a:pt x="7152" y="17170"/>
                  <a:pt x="7345" y="17021"/>
                </a:cubicBezTo>
                <a:cubicBezTo>
                  <a:pt x="9073" y="15576"/>
                  <a:pt x="10593" y="13892"/>
                  <a:pt x="11844" y="12000"/>
                </a:cubicBezTo>
                <a:cubicBezTo>
                  <a:pt x="12381" y="11211"/>
                  <a:pt x="12902" y="10332"/>
                  <a:pt x="13706" y="9795"/>
                </a:cubicBezTo>
                <a:cubicBezTo>
                  <a:pt x="13989" y="9602"/>
                  <a:pt x="14317" y="9363"/>
                  <a:pt x="14228" y="9051"/>
                </a:cubicBezTo>
                <a:cubicBezTo>
                  <a:pt x="14213" y="8946"/>
                  <a:pt x="14153" y="8902"/>
                  <a:pt x="14094" y="8827"/>
                </a:cubicBezTo>
                <a:cubicBezTo>
                  <a:pt x="13617" y="8201"/>
                  <a:pt x="13096" y="7635"/>
                  <a:pt x="12559" y="7054"/>
                </a:cubicBezTo>
                <a:cubicBezTo>
                  <a:pt x="13319" y="6861"/>
                  <a:pt x="13692" y="5937"/>
                  <a:pt x="14422" y="5654"/>
                </a:cubicBezTo>
                <a:cubicBezTo>
                  <a:pt x="14554" y="5601"/>
                  <a:pt x="14695" y="5576"/>
                  <a:pt x="14836" y="5576"/>
                </a:cubicBezTo>
                <a:cubicBezTo>
                  <a:pt x="15247" y="5576"/>
                  <a:pt x="15659" y="5790"/>
                  <a:pt x="15881" y="6146"/>
                </a:cubicBezTo>
                <a:cubicBezTo>
                  <a:pt x="16135" y="5579"/>
                  <a:pt x="16582" y="5118"/>
                  <a:pt x="17133" y="4879"/>
                </a:cubicBezTo>
                <a:cubicBezTo>
                  <a:pt x="16820" y="4313"/>
                  <a:pt x="16507" y="3777"/>
                  <a:pt x="16135" y="3255"/>
                </a:cubicBezTo>
                <a:cubicBezTo>
                  <a:pt x="15703" y="2615"/>
                  <a:pt x="15211" y="2004"/>
                  <a:pt x="14645" y="1527"/>
                </a:cubicBezTo>
                <a:cubicBezTo>
                  <a:pt x="13617" y="663"/>
                  <a:pt x="12276" y="157"/>
                  <a:pt x="10965" y="8"/>
                </a:cubicBezTo>
                <a:cubicBezTo>
                  <a:pt x="10910" y="3"/>
                  <a:pt x="10857" y="0"/>
                  <a:pt x="10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589341" y="1856808"/>
            <a:ext cx="291603" cy="367070"/>
          </a:xfrm>
          <a:custGeom>
            <a:rect b="b" l="l" r="r" t="t"/>
            <a:pathLst>
              <a:path extrusionOk="0" h="5327" w="4321">
                <a:moveTo>
                  <a:pt x="1778" y="0"/>
                </a:moveTo>
                <a:cubicBezTo>
                  <a:pt x="1697" y="0"/>
                  <a:pt x="1619" y="29"/>
                  <a:pt x="1550" y="98"/>
                </a:cubicBezTo>
                <a:cubicBezTo>
                  <a:pt x="1416" y="232"/>
                  <a:pt x="1401" y="530"/>
                  <a:pt x="1326" y="694"/>
                </a:cubicBezTo>
                <a:cubicBezTo>
                  <a:pt x="1267" y="917"/>
                  <a:pt x="1163" y="1096"/>
                  <a:pt x="1028" y="1290"/>
                </a:cubicBezTo>
                <a:cubicBezTo>
                  <a:pt x="745" y="1692"/>
                  <a:pt x="373" y="2049"/>
                  <a:pt x="0" y="2407"/>
                </a:cubicBezTo>
                <a:cubicBezTo>
                  <a:pt x="343" y="2556"/>
                  <a:pt x="671" y="2720"/>
                  <a:pt x="894" y="3018"/>
                </a:cubicBezTo>
                <a:cubicBezTo>
                  <a:pt x="1416" y="3673"/>
                  <a:pt x="1177" y="4731"/>
                  <a:pt x="1758" y="5327"/>
                </a:cubicBezTo>
                <a:cubicBezTo>
                  <a:pt x="1714" y="5103"/>
                  <a:pt x="1892" y="4895"/>
                  <a:pt x="2041" y="4716"/>
                </a:cubicBezTo>
                <a:cubicBezTo>
                  <a:pt x="2339" y="4403"/>
                  <a:pt x="2608" y="4075"/>
                  <a:pt x="2906" y="3748"/>
                </a:cubicBezTo>
                <a:cubicBezTo>
                  <a:pt x="3099" y="3539"/>
                  <a:pt x="3308" y="3316"/>
                  <a:pt x="3561" y="3241"/>
                </a:cubicBezTo>
                <a:cubicBezTo>
                  <a:pt x="3680" y="3204"/>
                  <a:pt x="3807" y="3189"/>
                  <a:pt x="3935" y="3189"/>
                </a:cubicBezTo>
                <a:cubicBezTo>
                  <a:pt x="4064" y="3189"/>
                  <a:pt x="4194" y="3204"/>
                  <a:pt x="4321" y="3226"/>
                </a:cubicBezTo>
                <a:cubicBezTo>
                  <a:pt x="3829" y="2243"/>
                  <a:pt x="3278" y="1245"/>
                  <a:pt x="2518" y="470"/>
                </a:cubicBezTo>
                <a:cubicBezTo>
                  <a:pt x="2358" y="310"/>
                  <a:pt x="2048" y="0"/>
                  <a:pt x="1778" y="0"/>
                </a:cubicBezTo>
                <a:close/>
              </a:path>
            </a:pathLst>
          </a:custGeom>
          <a:solidFill>
            <a:srgbClr val="FC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2672756" y="1566148"/>
            <a:ext cx="372112" cy="524937"/>
          </a:xfrm>
          <a:custGeom>
            <a:rect b="b" l="l" r="r" t="t"/>
            <a:pathLst>
              <a:path extrusionOk="0" h="7618" w="5514">
                <a:moveTo>
                  <a:pt x="2679" y="0"/>
                </a:moveTo>
                <a:cubicBezTo>
                  <a:pt x="2272" y="0"/>
                  <a:pt x="1846" y="208"/>
                  <a:pt x="1714" y="591"/>
                </a:cubicBezTo>
                <a:cubicBezTo>
                  <a:pt x="1640" y="800"/>
                  <a:pt x="1655" y="994"/>
                  <a:pt x="1670" y="1202"/>
                </a:cubicBezTo>
                <a:cubicBezTo>
                  <a:pt x="1714" y="1485"/>
                  <a:pt x="1759" y="1768"/>
                  <a:pt x="1833" y="2022"/>
                </a:cubicBezTo>
                <a:cubicBezTo>
                  <a:pt x="1863" y="2096"/>
                  <a:pt x="1878" y="2156"/>
                  <a:pt x="1863" y="2230"/>
                </a:cubicBezTo>
                <a:cubicBezTo>
                  <a:pt x="1863" y="2290"/>
                  <a:pt x="1818" y="2320"/>
                  <a:pt x="1789" y="2379"/>
                </a:cubicBezTo>
                <a:cubicBezTo>
                  <a:pt x="1580" y="2632"/>
                  <a:pt x="1372" y="2901"/>
                  <a:pt x="1148" y="3139"/>
                </a:cubicBezTo>
                <a:cubicBezTo>
                  <a:pt x="1059" y="3005"/>
                  <a:pt x="940" y="2886"/>
                  <a:pt x="820" y="2781"/>
                </a:cubicBezTo>
                <a:cubicBezTo>
                  <a:pt x="724" y="2717"/>
                  <a:pt x="596" y="2668"/>
                  <a:pt x="477" y="2668"/>
                </a:cubicBezTo>
                <a:cubicBezTo>
                  <a:pt x="430" y="2668"/>
                  <a:pt x="385" y="2675"/>
                  <a:pt x="344" y="2692"/>
                </a:cubicBezTo>
                <a:cubicBezTo>
                  <a:pt x="150" y="2766"/>
                  <a:pt x="31" y="2975"/>
                  <a:pt x="16" y="3184"/>
                </a:cubicBezTo>
                <a:cubicBezTo>
                  <a:pt x="1" y="3377"/>
                  <a:pt x="46" y="3571"/>
                  <a:pt x="105" y="3780"/>
                </a:cubicBezTo>
                <a:cubicBezTo>
                  <a:pt x="165" y="3943"/>
                  <a:pt x="195" y="4092"/>
                  <a:pt x="254" y="4256"/>
                </a:cubicBezTo>
                <a:cubicBezTo>
                  <a:pt x="314" y="4405"/>
                  <a:pt x="373" y="4569"/>
                  <a:pt x="493" y="4644"/>
                </a:cubicBezTo>
                <a:cubicBezTo>
                  <a:pt x="642" y="4748"/>
                  <a:pt x="895" y="4748"/>
                  <a:pt x="925" y="4912"/>
                </a:cubicBezTo>
                <a:cubicBezTo>
                  <a:pt x="969" y="5061"/>
                  <a:pt x="791" y="5165"/>
                  <a:pt x="761" y="5314"/>
                </a:cubicBezTo>
                <a:cubicBezTo>
                  <a:pt x="701" y="5523"/>
                  <a:pt x="1342" y="6312"/>
                  <a:pt x="2414" y="7221"/>
                </a:cubicBezTo>
                <a:cubicBezTo>
                  <a:pt x="2640" y="7409"/>
                  <a:pt x="3275" y="7617"/>
                  <a:pt x="3676" y="7617"/>
                </a:cubicBezTo>
                <a:cubicBezTo>
                  <a:pt x="3752" y="7617"/>
                  <a:pt x="3820" y="7610"/>
                  <a:pt x="3874" y="7593"/>
                </a:cubicBezTo>
                <a:cubicBezTo>
                  <a:pt x="4068" y="7519"/>
                  <a:pt x="4187" y="7459"/>
                  <a:pt x="4277" y="7295"/>
                </a:cubicBezTo>
                <a:cubicBezTo>
                  <a:pt x="4336" y="7176"/>
                  <a:pt x="4277" y="7057"/>
                  <a:pt x="4262" y="6923"/>
                </a:cubicBezTo>
                <a:cubicBezTo>
                  <a:pt x="4217" y="6714"/>
                  <a:pt x="4485" y="6565"/>
                  <a:pt x="4515" y="6342"/>
                </a:cubicBezTo>
                <a:cubicBezTo>
                  <a:pt x="4545" y="6178"/>
                  <a:pt x="4426" y="6029"/>
                  <a:pt x="4336" y="5895"/>
                </a:cubicBezTo>
                <a:cubicBezTo>
                  <a:pt x="4247" y="5746"/>
                  <a:pt x="4172" y="5582"/>
                  <a:pt x="4247" y="5433"/>
                </a:cubicBezTo>
                <a:cubicBezTo>
                  <a:pt x="4366" y="5210"/>
                  <a:pt x="4768" y="5284"/>
                  <a:pt x="4858" y="5046"/>
                </a:cubicBezTo>
                <a:cubicBezTo>
                  <a:pt x="4932" y="4852"/>
                  <a:pt x="4768" y="4614"/>
                  <a:pt x="4917" y="4480"/>
                </a:cubicBezTo>
                <a:cubicBezTo>
                  <a:pt x="4947" y="4450"/>
                  <a:pt x="5021" y="4420"/>
                  <a:pt x="5081" y="4420"/>
                </a:cubicBezTo>
                <a:cubicBezTo>
                  <a:pt x="5230" y="4420"/>
                  <a:pt x="5513" y="4390"/>
                  <a:pt x="5513" y="4241"/>
                </a:cubicBezTo>
                <a:cubicBezTo>
                  <a:pt x="5364" y="3645"/>
                  <a:pt x="4813" y="3482"/>
                  <a:pt x="4813" y="2915"/>
                </a:cubicBezTo>
                <a:cubicBezTo>
                  <a:pt x="4813" y="2588"/>
                  <a:pt x="4887" y="2543"/>
                  <a:pt x="4887" y="2215"/>
                </a:cubicBezTo>
                <a:cubicBezTo>
                  <a:pt x="4887" y="1902"/>
                  <a:pt x="4426" y="949"/>
                  <a:pt x="4202" y="577"/>
                </a:cubicBezTo>
                <a:cubicBezTo>
                  <a:pt x="4202" y="577"/>
                  <a:pt x="4128" y="517"/>
                  <a:pt x="4053" y="517"/>
                </a:cubicBezTo>
                <a:cubicBezTo>
                  <a:pt x="3681" y="294"/>
                  <a:pt x="3278" y="55"/>
                  <a:pt x="2832" y="10"/>
                </a:cubicBezTo>
                <a:cubicBezTo>
                  <a:pt x="2781" y="4"/>
                  <a:pt x="2730" y="0"/>
                  <a:pt x="2679"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2402333" y="1479529"/>
            <a:ext cx="572138" cy="799258"/>
          </a:xfrm>
          <a:custGeom>
            <a:rect b="b" l="l" r="r" t="t"/>
            <a:pathLst>
              <a:path extrusionOk="0" h="11599" w="8478">
                <a:moveTo>
                  <a:pt x="2211" y="0"/>
                </a:moveTo>
                <a:cubicBezTo>
                  <a:pt x="1972" y="0"/>
                  <a:pt x="1747" y="126"/>
                  <a:pt x="1535" y="240"/>
                </a:cubicBezTo>
                <a:cubicBezTo>
                  <a:pt x="1028" y="537"/>
                  <a:pt x="537" y="940"/>
                  <a:pt x="343" y="1491"/>
                </a:cubicBezTo>
                <a:cubicBezTo>
                  <a:pt x="1" y="2400"/>
                  <a:pt x="537" y="3413"/>
                  <a:pt x="418" y="4381"/>
                </a:cubicBezTo>
                <a:cubicBezTo>
                  <a:pt x="373" y="4694"/>
                  <a:pt x="269" y="5007"/>
                  <a:pt x="388" y="5305"/>
                </a:cubicBezTo>
                <a:cubicBezTo>
                  <a:pt x="507" y="5558"/>
                  <a:pt x="745" y="5722"/>
                  <a:pt x="865" y="5960"/>
                </a:cubicBezTo>
                <a:cubicBezTo>
                  <a:pt x="1014" y="6258"/>
                  <a:pt x="954" y="6631"/>
                  <a:pt x="1014" y="6973"/>
                </a:cubicBezTo>
                <a:cubicBezTo>
                  <a:pt x="1088" y="7346"/>
                  <a:pt x="1341" y="7673"/>
                  <a:pt x="1699" y="7837"/>
                </a:cubicBezTo>
                <a:cubicBezTo>
                  <a:pt x="2071" y="8016"/>
                  <a:pt x="2548" y="8031"/>
                  <a:pt x="2801" y="8359"/>
                </a:cubicBezTo>
                <a:cubicBezTo>
                  <a:pt x="2980" y="8627"/>
                  <a:pt x="2920" y="8999"/>
                  <a:pt x="2995" y="9312"/>
                </a:cubicBezTo>
                <a:cubicBezTo>
                  <a:pt x="3069" y="9625"/>
                  <a:pt x="3263" y="9908"/>
                  <a:pt x="3546" y="10102"/>
                </a:cubicBezTo>
                <a:cubicBezTo>
                  <a:pt x="3636" y="10146"/>
                  <a:pt x="3740" y="10206"/>
                  <a:pt x="3814" y="10280"/>
                </a:cubicBezTo>
                <a:cubicBezTo>
                  <a:pt x="4008" y="10444"/>
                  <a:pt x="4068" y="10742"/>
                  <a:pt x="4112" y="10996"/>
                </a:cubicBezTo>
                <a:cubicBezTo>
                  <a:pt x="4172" y="11249"/>
                  <a:pt x="4306" y="11532"/>
                  <a:pt x="4544" y="11591"/>
                </a:cubicBezTo>
                <a:cubicBezTo>
                  <a:pt x="4571" y="11596"/>
                  <a:pt x="4598" y="11599"/>
                  <a:pt x="4625" y="11599"/>
                </a:cubicBezTo>
                <a:cubicBezTo>
                  <a:pt x="4840" y="11599"/>
                  <a:pt x="5061" y="11447"/>
                  <a:pt x="5140" y="11249"/>
                </a:cubicBezTo>
                <a:cubicBezTo>
                  <a:pt x="5230" y="11025"/>
                  <a:pt x="5125" y="9908"/>
                  <a:pt x="5125" y="9744"/>
                </a:cubicBezTo>
                <a:cubicBezTo>
                  <a:pt x="5110" y="9238"/>
                  <a:pt x="4366" y="7718"/>
                  <a:pt x="4321" y="7271"/>
                </a:cubicBezTo>
                <a:cubicBezTo>
                  <a:pt x="4306" y="6988"/>
                  <a:pt x="4142" y="6705"/>
                  <a:pt x="4246" y="6452"/>
                </a:cubicBezTo>
                <a:cubicBezTo>
                  <a:pt x="4291" y="6377"/>
                  <a:pt x="4336" y="6318"/>
                  <a:pt x="4366" y="6243"/>
                </a:cubicBezTo>
                <a:cubicBezTo>
                  <a:pt x="4470" y="6020"/>
                  <a:pt x="4380" y="5781"/>
                  <a:pt x="4336" y="5528"/>
                </a:cubicBezTo>
                <a:cubicBezTo>
                  <a:pt x="4306" y="5066"/>
                  <a:pt x="4693" y="4456"/>
                  <a:pt x="4693" y="4456"/>
                </a:cubicBezTo>
                <a:cubicBezTo>
                  <a:pt x="4765" y="4411"/>
                  <a:pt x="4838" y="4391"/>
                  <a:pt x="4910" y="4391"/>
                </a:cubicBezTo>
                <a:cubicBezTo>
                  <a:pt x="5075" y="4391"/>
                  <a:pt x="5230" y="4495"/>
                  <a:pt x="5334" y="4619"/>
                </a:cubicBezTo>
                <a:cubicBezTo>
                  <a:pt x="5361" y="4674"/>
                  <a:pt x="5425" y="4741"/>
                  <a:pt x="5493" y="4741"/>
                </a:cubicBezTo>
                <a:cubicBezTo>
                  <a:pt x="5500" y="4741"/>
                  <a:pt x="5506" y="4740"/>
                  <a:pt x="5513" y="4739"/>
                </a:cubicBezTo>
                <a:cubicBezTo>
                  <a:pt x="5572" y="4739"/>
                  <a:pt x="5632" y="4679"/>
                  <a:pt x="5647" y="4619"/>
                </a:cubicBezTo>
                <a:cubicBezTo>
                  <a:pt x="5855" y="4321"/>
                  <a:pt x="5677" y="4172"/>
                  <a:pt x="5870" y="3875"/>
                </a:cubicBezTo>
                <a:cubicBezTo>
                  <a:pt x="5930" y="3785"/>
                  <a:pt x="6272" y="3502"/>
                  <a:pt x="6377" y="3472"/>
                </a:cubicBezTo>
                <a:cubicBezTo>
                  <a:pt x="8254" y="2847"/>
                  <a:pt x="8477" y="2310"/>
                  <a:pt x="8477" y="2251"/>
                </a:cubicBezTo>
                <a:cubicBezTo>
                  <a:pt x="8462" y="2057"/>
                  <a:pt x="8269" y="1208"/>
                  <a:pt x="7345" y="672"/>
                </a:cubicBezTo>
                <a:cubicBezTo>
                  <a:pt x="6824" y="391"/>
                  <a:pt x="6111" y="62"/>
                  <a:pt x="5001" y="62"/>
                </a:cubicBezTo>
                <a:cubicBezTo>
                  <a:pt x="4874" y="62"/>
                  <a:pt x="4742" y="66"/>
                  <a:pt x="4604" y="76"/>
                </a:cubicBezTo>
                <a:cubicBezTo>
                  <a:pt x="4112" y="120"/>
                  <a:pt x="3576" y="418"/>
                  <a:pt x="3129" y="582"/>
                </a:cubicBezTo>
                <a:cubicBezTo>
                  <a:pt x="2891" y="314"/>
                  <a:pt x="2608" y="46"/>
                  <a:pt x="2250" y="1"/>
                </a:cubicBezTo>
                <a:cubicBezTo>
                  <a:pt x="2237" y="0"/>
                  <a:pt x="2224" y="0"/>
                  <a:pt x="221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6362648" y="2905746"/>
            <a:ext cx="473542" cy="2006586"/>
          </a:xfrm>
          <a:custGeom>
            <a:rect b="b" l="l" r="r" t="t"/>
            <a:pathLst>
              <a:path extrusionOk="0" h="29120" w="7017">
                <a:moveTo>
                  <a:pt x="3711" y="0"/>
                </a:moveTo>
                <a:cubicBezTo>
                  <a:pt x="3614" y="0"/>
                  <a:pt x="3519" y="4"/>
                  <a:pt x="3426" y="12"/>
                </a:cubicBezTo>
                <a:cubicBezTo>
                  <a:pt x="2309" y="71"/>
                  <a:pt x="2160" y="1457"/>
                  <a:pt x="1847" y="2380"/>
                </a:cubicBezTo>
                <a:cubicBezTo>
                  <a:pt x="760" y="5643"/>
                  <a:pt x="536" y="9099"/>
                  <a:pt x="328" y="12511"/>
                </a:cubicBezTo>
                <a:cubicBezTo>
                  <a:pt x="298" y="13211"/>
                  <a:pt x="238" y="13941"/>
                  <a:pt x="209" y="14656"/>
                </a:cubicBezTo>
                <a:cubicBezTo>
                  <a:pt x="179" y="14954"/>
                  <a:pt x="164" y="15252"/>
                  <a:pt x="223" y="15550"/>
                </a:cubicBezTo>
                <a:cubicBezTo>
                  <a:pt x="283" y="15818"/>
                  <a:pt x="402" y="16101"/>
                  <a:pt x="507" y="16384"/>
                </a:cubicBezTo>
                <a:cubicBezTo>
                  <a:pt x="849" y="17412"/>
                  <a:pt x="834" y="18499"/>
                  <a:pt x="819" y="19587"/>
                </a:cubicBezTo>
                <a:cubicBezTo>
                  <a:pt x="760" y="21688"/>
                  <a:pt x="700" y="23818"/>
                  <a:pt x="402" y="25904"/>
                </a:cubicBezTo>
                <a:cubicBezTo>
                  <a:pt x="313" y="26514"/>
                  <a:pt x="209" y="27125"/>
                  <a:pt x="75" y="27736"/>
                </a:cubicBezTo>
                <a:cubicBezTo>
                  <a:pt x="30" y="27900"/>
                  <a:pt x="0" y="28093"/>
                  <a:pt x="89" y="28242"/>
                </a:cubicBezTo>
                <a:cubicBezTo>
                  <a:pt x="179" y="28391"/>
                  <a:pt x="358" y="28451"/>
                  <a:pt x="521" y="28496"/>
                </a:cubicBezTo>
                <a:cubicBezTo>
                  <a:pt x="1058" y="28674"/>
                  <a:pt x="1579" y="28838"/>
                  <a:pt x="2115" y="28987"/>
                </a:cubicBezTo>
                <a:cubicBezTo>
                  <a:pt x="2351" y="29059"/>
                  <a:pt x="2618" y="29120"/>
                  <a:pt x="2864" y="29120"/>
                </a:cubicBezTo>
                <a:cubicBezTo>
                  <a:pt x="3132" y="29120"/>
                  <a:pt x="3376" y="29048"/>
                  <a:pt x="3531" y="28838"/>
                </a:cubicBezTo>
                <a:cubicBezTo>
                  <a:pt x="4007" y="28183"/>
                  <a:pt x="2980" y="27259"/>
                  <a:pt x="3352" y="26544"/>
                </a:cubicBezTo>
                <a:cubicBezTo>
                  <a:pt x="3426" y="26395"/>
                  <a:pt x="3561" y="26261"/>
                  <a:pt x="3635" y="26112"/>
                </a:cubicBezTo>
                <a:cubicBezTo>
                  <a:pt x="3710" y="25963"/>
                  <a:pt x="3724" y="25799"/>
                  <a:pt x="3739" y="25635"/>
                </a:cubicBezTo>
                <a:cubicBezTo>
                  <a:pt x="3903" y="24220"/>
                  <a:pt x="4052" y="22820"/>
                  <a:pt x="4231" y="21404"/>
                </a:cubicBezTo>
                <a:cubicBezTo>
                  <a:pt x="4350" y="20347"/>
                  <a:pt x="4469" y="19259"/>
                  <a:pt x="4395" y="18187"/>
                </a:cubicBezTo>
                <a:cubicBezTo>
                  <a:pt x="4335" y="17546"/>
                  <a:pt x="4231" y="16935"/>
                  <a:pt x="4201" y="16310"/>
                </a:cubicBezTo>
                <a:cubicBezTo>
                  <a:pt x="4171" y="14492"/>
                  <a:pt x="5050" y="12809"/>
                  <a:pt x="5885" y="11200"/>
                </a:cubicBezTo>
                <a:cubicBezTo>
                  <a:pt x="6272" y="10455"/>
                  <a:pt x="6659" y="9695"/>
                  <a:pt x="6838" y="8861"/>
                </a:cubicBezTo>
                <a:cubicBezTo>
                  <a:pt x="7017" y="7937"/>
                  <a:pt x="6912" y="7014"/>
                  <a:pt x="6793" y="6105"/>
                </a:cubicBezTo>
                <a:cubicBezTo>
                  <a:pt x="6644" y="4838"/>
                  <a:pt x="6495" y="3542"/>
                  <a:pt x="6346" y="2276"/>
                </a:cubicBezTo>
                <a:cubicBezTo>
                  <a:pt x="6287" y="1859"/>
                  <a:pt x="6242" y="1427"/>
                  <a:pt x="6034" y="1055"/>
                </a:cubicBezTo>
                <a:cubicBezTo>
                  <a:pt x="5592" y="305"/>
                  <a:pt x="4573" y="0"/>
                  <a:pt x="3711" y="0"/>
                </a:cubicBezTo>
                <a:close/>
              </a:path>
            </a:pathLst>
          </a:custGeom>
          <a:solidFill>
            <a:srgbClr val="FB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6598855" y="2898993"/>
            <a:ext cx="599267" cy="2019610"/>
          </a:xfrm>
          <a:custGeom>
            <a:rect b="b" l="l" r="r" t="t"/>
            <a:pathLst>
              <a:path extrusionOk="0" h="29309" w="8880">
                <a:moveTo>
                  <a:pt x="2742" y="0"/>
                </a:moveTo>
                <a:cubicBezTo>
                  <a:pt x="2484" y="0"/>
                  <a:pt x="2226" y="11"/>
                  <a:pt x="1967" y="35"/>
                </a:cubicBezTo>
                <a:cubicBezTo>
                  <a:pt x="1133" y="110"/>
                  <a:pt x="552" y="125"/>
                  <a:pt x="284" y="944"/>
                </a:cubicBezTo>
                <a:cubicBezTo>
                  <a:pt x="1" y="1808"/>
                  <a:pt x="224" y="2910"/>
                  <a:pt x="463" y="3745"/>
                </a:cubicBezTo>
                <a:cubicBezTo>
                  <a:pt x="820" y="4862"/>
                  <a:pt x="1372" y="5905"/>
                  <a:pt x="1818" y="6977"/>
                </a:cubicBezTo>
                <a:cubicBezTo>
                  <a:pt x="2668" y="9003"/>
                  <a:pt x="3055" y="11193"/>
                  <a:pt x="3517" y="13339"/>
                </a:cubicBezTo>
                <a:cubicBezTo>
                  <a:pt x="3710" y="14203"/>
                  <a:pt x="3904" y="15082"/>
                  <a:pt x="4232" y="15916"/>
                </a:cubicBezTo>
                <a:cubicBezTo>
                  <a:pt x="4530" y="16706"/>
                  <a:pt x="4932" y="17450"/>
                  <a:pt x="5200" y="18255"/>
                </a:cubicBezTo>
                <a:cubicBezTo>
                  <a:pt x="5513" y="19268"/>
                  <a:pt x="5573" y="20355"/>
                  <a:pt x="5573" y="21413"/>
                </a:cubicBezTo>
                <a:cubicBezTo>
                  <a:pt x="5573" y="23812"/>
                  <a:pt x="5304" y="26225"/>
                  <a:pt x="4783" y="28549"/>
                </a:cubicBezTo>
                <a:cubicBezTo>
                  <a:pt x="5811" y="28802"/>
                  <a:pt x="6854" y="29056"/>
                  <a:pt x="7882" y="29309"/>
                </a:cubicBezTo>
                <a:cubicBezTo>
                  <a:pt x="7554" y="28191"/>
                  <a:pt x="7807" y="27000"/>
                  <a:pt x="7986" y="25867"/>
                </a:cubicBezTo>
                <a:cubicBezTo>
                  <a:pt x="8344" y="23543"/>
                  <a:pt x="8418" y="21190"/>
                  <a:pt x="8493" y="18851"/>
                </a:cubicBezTo>
                <a:cubicBezTo>
                  <a:pt x="8507" y="18374"/>
                  <a:pt x="8522" y="17897"/>
                  <a:pt x="8433" y="17450"/>
                </a:cubicBezTo>
                <a:cubicBezTo>
                  <a:pt x="8299" y="16646"/>
                  <a:pt x="7897" y="15916"/>
                  <a:pt x="7688" y="15141"/>
                </a:cubicBezTo>
                <a:cubicBezTo>
                  <a:pt x="7480" y="14307"/>
                  <a:pt x="7539" y="13413"/>
                  <a:pt x="7584" y="12549"/>
                </a:cubicBezTo>
                <a:cubicBezTo>
                  <a:pt x="7673" y="11134"/>
                  <a:pt x="7748" y="9704"/>
                  <a:pt x="7837" y="8288"/>
                </a:cubicBezTo>
                <a:cubicBezTo>
                  <a:pt x="7882" y="7797"/>
                  <a:pt x="7897" y="7320"/>
                  <a:pt x="8031" y="6858"/>
                </a:cubicBezTo>
                <a:cubicBezTo>
                  <a:pt x="8150" y="6411"/>
                  <a:pt x="8358" y="5994"/>
                  <a:pt x="8507" y="5547"/>
                </a:cubicBezTo>
                <a:cubicBezTo>
                  <a:pt x="8880" y="4475"/>
                  <a:pt x="8850" y="3298"/>
                  <a:pt x="8746" y="2166"/>
                </a:cubicBezTo>
                <a:cubicBezTo>
                  <a:pt x="8731" y="1882"/>
                  <a:pt x="8701" y="1585"/>
                  <a:pt x="8522" y="1361"/>
                </a:cubicBezTo>
                <a:cubicBezTo>
                  <a:pt x="8329" y="1078"/>
                  <a:pt x="7971" y="989"/>
                  <a:pt x="7658" y="899"/>
                </a:cubicBezTo>
                <a:cubicBezTo>
                  <a:pt x="6059" y="461"/>
                  <a:pt x="4404" y="0"/>
                  <a:pt x="2742" y="0"/>
                </a:cubicBezTo>
                <a:close/>
              </a:path>
            </a:pathLst>
          </a:custGeom>
          <a:solidFill>
            <a:srgbClr val="FC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6001656" y="4807782"/>
            <a:ext cx="611347" cy="264398"/>
          </a:xfrm>
          <a:custGeom>
            <a:rect b="b" l="l" r="r" t="t"/>
            <a:pathLst>
              <a:path extrusionOk="0" h="3837" w="9059">
                <a:moveTo>
                  <a:pt x="5321" y="1"/>
                </a:moveTo>
                <a:cubicBezTo>
                  <a:pt x="5163" y="1"/>
                  <a:pt x="4952" y="168"/>
                  <a:pt x="4843" y="268"/>
                </a:cubicBezTo>
                <a:cubicBezTo>
                  <a:pt x="4336" y="730"/>
                  <a:pt x="3844" y="1221"/>
                  <a:pt x="3263" y="1549"/>
                </a:cubicBezTo>
                <a:cubicBezTo>
                  <a:pt x="3055" y="1668"/>
                  <a:pt x="2831" y="1758"/>
                  <a:pt x="2667" y="1922"/>
                </a:cubicBezTo>
                <a:cubicBezTo>
                  <a:pt x="2563" y="2011"/>
                  <a:pt x="2504" y="2086"/>
                  <a:pt x="2399" y="2145"/>
                </a:cubicBezTo>
                <a:cubicBezTo>
                  <a:pt x="2325" y="2190"/>
                  <a:pt x="2235" y="2190"/>
                  <a:pt x="2161" y="2205"/>
                </a:cubicBezTo>
                <a:cubicBezTo>
                  <a:pt x="1714" y="2279"/>
                  <a:pt x="1267" y="2369"/>
                  <a:pt x="820" y="2503"/>
                </a:cubicBezTo>
                <a:cubicBezTo>
                  <a:pt x="641" y="2562"/>
                  <a:pt x="463" y="2607"/>
                  <a:pt x="314" y="2711"/>
                </a:cubicBezTo>
                <a:cubicBezTo>
                  <a:pt x="269" y="2726"/>
                  <a:pt x="209" y="2786"/>
                  <a:pt x="165" y="2815"/>
                </a:cubicBezTo>
                <a:cubicBezTo>
                  <a:pt x="90" y="2890"/>
                  <a:pt x="45" y="3009"/>
                  <a:pt x="16" y="3113"/>
                </a:cubicBezTo>
                <a:cubicBezTo>
                  <a:pt x="1" y="3233"/>
                  <a:pt x="16" y="3367"/>
                  <a:pt x="120" y="3441"/>
                </a:cubicBezTo>
                <a:cubicBezTo>
                  <a:pt x="165" y="3486"/>
                  <a:pt x="224" y="3516"/>
                  <a:pt x="284" y="3531"/>
                </a:cubicBezTo>
                <a:cubicBezTo>
                  <a:pt x="893" y="3765"/>
                  <a:pt x="1529" y="3837"/>
                  <a:pt x="2178" y="3837"/>
                </a:cubicBezTo>
                <a:cubicBezTo>
                  <a:pt x="2972" y="3837"/>
                  <a:pt x="3785" y="3729"/>
                  <a:pt x="4589" y="3680"/>
                </a:cubicBezTo>
                <a:cubicBezTo>
                  <a:pt x="5409" y="3620"/>
                  <a:pt x="6198" y="3620"/>
                  <a:pt x="7018" y="3620"/>
                </a:cubicBezTo>
                <a:lnTo>
                  <a:pt x="7971" y="3620"/>
                </a:lnTo>
                <a:cubicBezTo>
                  <a:pt x="8194" y="3620"/>
                  <a:pt x="8418" y="3620"/>
                  <a:pt x="8626" y="3545"/>
                </a:cubicBezTo>
                <a:cubicBezTo>
                  <a:pt x="8835" y="3471"/>
                  <a:pt x="9014" y="3307"/>
                  <a:pt x="9029" y="3084"/>
                </a:cubicBezTo>
                <a:cubicBezTo>
                  <a:pt x="9059" y="2994"/>
                  <a:pt x="9029" y="2920"/>
                  <a:pt x="9014" y="2801"/>
                </a:cubicBezTo>
                <a:cubicBezTo>
                  <a:pt x="8999" y="2726"/>
                  <a:pt x="8984" y="2667"/>
                  <a:pt x="8954" y="2592"/>
                </a:cubicBezTo>
                <a:cubicBezTo>
                  <a:pt x="8835" y="2190"/>
                  <a:pt x="8850" y="1743"/>
                  <a:pt x="8865" y="1296"/>
                </a:cubicBezTo>
                <a:lnTo>
                  <a:pt x="8865" y="1296"/>
                </a:lnTo>
                <a:cubicBezTo>
                  <a:pt x="8623" y="1306"/>
                  <a:pt x="8395" y="1317"/>
                  <a:pt x="8167" y="1317"/>
                </a:cubicBezTo>
                <a:cubicBezTo>
                  <a:pt x="8072" y="1317"/>
                  <a:pt x="7978" y="1315"/>
                  <a:pt x="7882" y="1311"/>
                </a:cubicBezTo>
                <a:cubicBezTo>
                  <a:pt x="7241" y="1251"/>
                  <a:pt x="6645" y="1013"/>
                  <a:pt x="6049" y="775"/>
                </a:cubicBezTo>
                <a:cubicBezTo>
                  <a:pt x="5900" y="715"/>
                  <a:pt x="5721" y="640"/>
                  <a:pt x="5602" y="506"/>
                </a:cubicBezTo>
                <a:cubicBezTo>
                  <a:pt x="5498" y="372"/>
                  <a:pt x="5528" y="283"/>
                  <a:pt x="5498" y="149"/>
                </a:cubicBezTo>
                <a:cubicBezTo>
                  <a:pt x="5464" y="41"/>
                  <a:pt x="5399" y="1"/>
                  <a:pt x="5321" y="1"/>
                </a:cubicBezTo>
                <a:close/>
              </a:path>
            </a:pathLst>
          </a:custGeom>
          <a:solidFill>
            <a:srgbClr val="A4B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6001656" y="5000728"/>
            <a:ext cx="611347" cy="71457"/>
          </a:xfrm>
          <a:custGeom>
            <a:rect b="b" l="l" r="r" t="t"/>
            <a:pathLst>
              <a:path extrusionOk="0" h="1037" w="9059">
                <a:moveTo>
                  <a:pt x="8999" y="1"/>
                </a:moveTo>
                <a:cubicBezTo>
                  <a:pt x="8999" y="15"/>
                  <a:pt x="8969" y="15"/>
                  <a:pt x="8969" y="15"/>
                </a:cubicBezTo>
                <a:cubicBezTo>
                  <a:pt x="8790" y="164"/>
                  <a:pt x="8582" y="269"/>
                  <a:pt x="8373" y="313"/>
                </a:cubicBezTo>
                <a:cubicBezTo>
                  <a:pt x="8105" y="418"/>
                  <a:pt x="7807" y="418"/>
                  <a:pt x="7509" y="418"/>
                </a:cubicBezTo>
                <a:cubicBezTo>
                  <a:pt x="5275" y="433"/>
                  <a:pt x="3055" y="462"/>
                  <a:pt x="820" y="492"/>
                </a:cubicBezTo>
                <a:cubicBezTo>
                  <a:pt x="773" y="497"/>
                  <a:pt x="723" y="500"/>
                  <a:pt x="672" y="500"/>
                </a:cubicBezTo>
                <a:cubicBezTo>
                  <a:pt x="548" y="500"/>
                  <a:pt x="419" y="481"/>
                  <a:pt x="314" y="418"/>
                </a:cubicBezTo>
                <a:cubicBezTo>
                  <a:pt x="120" y="284"/>
                  <a:pt x="194" y="150"/>
                  <a:pt x="165" y="15"/>
                </a:cubicBezTo>
                <a:lnTo>
                  <a:pt x="165" y="15"/>
                </a:lnTo>
                <a:cubicBezTo>
                  <a:pt x="90" y="90"/>
                  <a:pt x="45" y="209"/>
                  <a:pt x="16" y="313"/>
                </a:cubicBezTo>
                <a:cubicBezTo>
                  <a:pt x="1" y="433"/>
                  <a:pt x="16" y="567"/>
                  <a:pt x="120" y="641"/>
                </a:cubicBezTo>
                <a:cubicBezTo>
                  <a:pt x="165" y="686"/>
                  <a:pt x="224" y="716"/>
                  <a:pt x="284" y="731"/>
                </a:cubicBezTo>
                <a:cubicBezTo>
                  <a:pt x="893" y="965"/>
                  <a:pt x="1529" y="1037"/>
                  <a:pt x="2178" y="1037"/>
                </a:cubicBezTo>
                <a:cubicBezTo>
                  <a:pt x="2972" y="1037"/>
                  <a:pt x="3785" y="929"/>
                  <a:pt x="4589" y="880"/>
                </a:cubicBezTo>
                <a:cubicBezTo>
                  <a:pt x="5409" y="820"/>
                  <a:pt x="6198" y="820"/>
                  <a:pt x="7018" y="820"/>
                </a:cubicBezTo>
                <a:lnTo>
                  <a:pt x="7971" y="820"/>
                </a:lnTo>
                <a:cubicBezTo>
                  <a:pt x="8194" y="820"/>
                  <a:pt x="8418" y="820"/>
                  <a:pt x="8626" y="745"/>
                </a:cubicBezTo>
                <a:cubicBezTo>
                  <a:pt x="8835" y="671"/>
                  <a:pt x="9014" y="507"/>
                  <a:pt x="9029" y="284"/>
                </a:cubicBezTo>
                <a:cubicBezTo>
                  <a:pt x="9059" y="194"/>
                  <a:pt x="9029" y="120"/>
                  <a:pt x="8999" y="1"/>
                </a:cubicBezTo>
                <a:close/>
              </a:path>
            </a:pathLst>
          </a:custGeom>
          <a:solidFill>
            <a:srgbClr val="9DC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6748678" y="4841340"/>
            <a:ext cx="388174" cy="302159"/>
          </a:xfrm>
          <a:custGeom>
            <a:rect b="b" l="l" r="r" t="t"/>
            <a:pathLst>
              <a:path extrusionOk="0" h="4385" w="5752">
                <a:moveTo>
                  <a:pt x="3096" y="1"/>
                </a:moveTo>
                <a:cubicBezTo>
                  <a:pt x="3067" y="1"/>
                  <a:pt x="3038" y="2"/>
                  <a:pt x="3010" y="4"/>
                </a:cubicBezTo>
                <a:cubicBezTo>
                  <a:pt x="2608" y="49"/>
                  <a:pt x="2325" y="317"/>
                  <a:pt x="2206" y="690"/>
                </a:cubicBezTo>
                <a:cubicBezTo>
                  <a:pt x="2101" y="1122"/>
                  <a:pt x="1893" y="1479"/>
                  <a:pt x="1580" y="1777"/>
                </a:cubicBezTo>
                <a:cubicBezTo>
                  <a:pt x="1505" y="1852"/>
                  <a:pt x="1416" y="1926"/>
                  <a:pt x="1341" y="2016"/>
                </a:cubicBezTo>
                <a:cubicBezTo>
                  <a:pt x="1267" y="2135"/>
                  <a:pt x="1207" y="2254"/>
                  <a:pt x="1133" y="2373"/>
                </a:cubicBezTo>
                <a:cubicBezTo>
                  <a:pt x="984" y="2582"/>
                  <a:pt x="746" y="2701"/>
                  <a:pt x="552" y="2880"/>
                </a:cubicBezTo>
                <a:cubicBezTo>
                  <a:pt x="343" y="3058"/>
                  <a:pt x="194" y="3282"/>
                  <a:pt x="90" y="3520"/>
                </a:cubicBezTo>
                <a:cubicBezTo>
                  <a:pt x="75" y="3595"/>
                  <a:pt x="30" y="3699"/>
                  <a:pt x="16" y="3774"/>
                </a:cubicBezTo>
                <a:cubicBezTo>
                  <a:pt x="1" y="3848"/>
                  <a:pt x="1" y="3923"/>
                  <a:pt x="16" y="3967"/>
                </a:cubicBezTo>
                <a:cubicBezTo>
                  <a:pt x="30" y="4042"/>
                  <a:pt x="120" y="4086"/>
                  <a:pt x="224" y="4116"/>
                </a:cubicBezTo>
                <a:cubicBezTo>
                  <a:pt x="686" y="4295"/>
                  <a:pt x="1163" y="4384"/>
                  <a:pt x="1654" y="4384"/>
                </a:cubicBezTo>
                <a:cubicBezTo>
                  <a:pt x="2116" y="4384"/>
                  <a:pt x="2563" y="4325"/>
                  <a:pt x="3025" y="4250"/>
                </a:cubicBezTo>
                <a:cubicBezTo>
                  <a:pt x="3248" y="4220"/>
                  <a:pt x="3472" y="4191"/>
                  <a:pt x="3695" y="4116"/>
                </a:cubicBezTo>
                <a:cubicBezTo>
                  <a:pt x="4023" y="4027"/>
                  <a:pt x="4291" y="3863"/>
                  <a:pt x="4589" y="3714"/>
                </a:cubicBezTo>
                <a:cubicBezTo>
                  <a:pt x="4887" y="3550"/>
                  <a:pt x="5185" y="3401"/>
                  <a:pt x="5483" y="3222"/>
                </a:cubicBezTo>
                <a:cubicBezTo>
                  <a:pt x="5543" y="3207"/>
                  <a:pt x="5617" y="3178"/>
                  <a:pt x="5647" y="3118"/>
                </a:cubicBezTo>
                <a:cubicBezTo>
                  <a:pt x="5706" y="3044"/>
                  <a:pt x="5751" y="2924"/>
                  <a:pt x="5751" y="2835"/>
                </a:cubicBezTo>
                <a:cubicBezTo>
                  <a:pt x="5751" y="2746"/>
                  <a:pt x="5751" y="2626"/>
                  <a:pt x="5721" y="2537"/>
                </a:cubicBezTo>
                <a:cubicBezTo>
                  <a:pt x="5706" y="2433"/>
                  <a:pt x="5677" y="2314"/>
                  <a:pt x="5647" y="2209"/>
                </a:cubicBezTo>
                <a:cubicBezTo>
                  <a:pt x="5587" y="1837"/>
                  <a:pt x="5483" y="1479"/>
                  <a:pt x="5394" y="1122"/>
                </a:cubicBezTo>
                <a:cubicBezTo>
                  <a:pt x="5379" y="1062"/>
                  <a:pt x="5364" y="1018"/>
                  <a:pt x="5319" y="973"/>
                </a:cubicBezTo>
                <a:cubicBezTo>
                  <a:pt x="5289" y="943"/>
                  <a:pt x="5230" y="913"/>
                  <a:pt x="5170" y="913"/>
                </a:cubicBezTo>
                <a:cubicBezTo>
                  <a:pt x="4947" y="898"/>
                  <a:pt x="4723" y="883"/>
                  <a:pt x="4559" y="749"/>
                </a:cubicBezTo>
                <a:cubicBezTo>
                  <a:pt x="4485" y="675"/>
                  <a:pt x="4410" y="585"/>
                  <a:pt x="4336" y="511"/>
                </a:cubicBezTo>
                <a:cubicBezTo>
                  <a:pt x="4127" y="288"/>
                  <a:pt x="3814" y="153"/>
                  <a:pt x="3517" y="79"/>
                </a:cubicBezTo>
                <a:cubicBezTo>
                  <a:pt x="3381" y="30"/>
                  <a:pt x="3235" y="1"/>
                  <a:pt x="3096" y="1"/>
                </a:cubicBezTo>
                <a:close/>
              </a:path>
            </a:pathLst>
          </a:custGeom>
          <a:solidFill>
            <a:srgbClr val="A4B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6748678" y="5013062"/>
            <a:ext cx="388174" cy="130442"/>
          </a:xfrm>
          <a:custGeom>
            <a:rect b="b" l="l" r="r" t="t"/>
            <a:pathLst>
              <a:path extrusionOk="0" h="1893" w="5752">
                <a:moveTo>
                  <a:pt x="5751" y="0"/>
                </a:moveTo>
                <a:cubicBezTo>
                  <a:pt x="5379" y="179"/>
                  <a:pt x="5066" y="507"/>
                  <a:pt x="4708" y="745"/>
                </a:cubicBezTo>
                <a:cubicBezTo>
                  <a:pt x="4187" y="1103"/>
                  <a:pt x="3531" y="1282"/>
                  <a:pt x="2906" y="1326"/>
                </a:cubicBezTo>
                <a:cubicBezTo>
                  <a:pt x="2739" y="1342"/>
                  <a:pt x="2572" y="1348"/>
                  <a:pt x="2404" y="1348"/>
                </a:cubicBezTo>
                <a:cubicBezTo>
                  <a:pt x="1927" y="1348"/>
                  <a:pt x="1447" y="1296"/>
                  <a:pt x="984" y="1252"/>
                </a:cubicBezTo>
                <a:cubicBezTo>
                  <a:pt x="701" y="1237"/>
                  <a:pt x="463" y="1162"/>
                  <a:pt x="194" y="1073"/>
                </a:cubicBezTo>
                <a:cubicBezTo>
                  <a:pt x="165" y="1058"/>
                  <a:pt x="120" y="1058"/>
                  <a:pt x="90" y="1028"/>
                </a:cubicBezTo>
                <a:cubicBezTo>
                  <a:pt x="75" y="1103"/>
                  <a:pt x="30" y="1207"/>
                  <a:pt x="16" y="1282"/>
                </a:cubicBezTo>
                <a:cubicBezTo>
                  <a:pt x="1" y="1356"/>
                  <a:pt x="1" y="1431"/>
                  <a:pt x="16" y="1475"/>
                </a:cubicBezTo>
                <a:cubicBezTo>
                  <a:pt x="30" y="1550"/>
                  <a:pt x="120" y="1594"/>
                  <a:pt x="224" y="1624"/>
                </a:cubicBezTo>
                <a:cubicBezTo>
                  <a:pt x="686" y="1803"/>
                  <a:pt x="1163" y="1892"/>
                  <a:pt x="1654" y="1892"/>
                </a:cubicBezTo>
                <a:cubicBezTo>
                  <a:pt x="2116" y="1892"/>
                  <a:pt x="2563" y="1833"/>
                  <a:pt x="3025" y="1758"/>
                </a:cubicBezTo>
                <a:cubicBezTo>
                  <a:pt x="3248" y="1728"/>
                  <a:pt x="3472" y="1699"/>
                  <a:pt x="3695" y="1624"/>
                </a:cubicBezTo>
                <a:cubicBezTo>
                  <a:pt x="4023" y="1535"/>
                  <a:pt x="4291" y="1371"/>
                  <a:pt x="4589" y="1222"/>
                </a:cubicBezTo>
                <a:cubicBezTo>
                  <a:pt x="4887" y="1058"/>
                  <a:pt x="5185" y="909"/>
                  <a:pt x="5483" y="730"/>
                </a:cubicBezTo>
                <a:cubicBezTo>
                  <a:pt x="5543" y="715"/>
                  <a:pt x="5617" y="686"/>
                  <a:pt x="5647" y="626"/>
                </a:cubicBezTo>
                <a:cubicBezTo>
                  <a:pt x="5706" y="552"/>
                  <a:pt x="5751" y="432"/>
                  <a:pt x="5751" y="343"/>
                </a:cubicBezTo>
                <a:lnTo>
                  <a:pt x="5751" y="0"/>
                </a:lnTo>
                <a:close/>
              </a:path>
            </a:pathLst>
          </a:custGeom>
          <a:solidFill>
            <a:srgbClr val="9DC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5776450" y="2081935"/>
            <a:ext cx="1000398" cy="528038"/>
          </a:xfrm>
          <a:custGeom>
            <a:rect b="b" l="l" r="r" t="t"/>
            <a:pathLst>
              <a:path extrusionOk="0" h="7663" w="14824">
                <a:moveTo>
                  <a:pt x="11839" y="1"/>
                </a:moveTo>
                <a:cubicBezTo>
                  <a:pt x="11605" y="1"/>
                  <a:pt x="11369" y="97"/>
                  <a:pt x="11085" y="317"/>
                </a:cubicBezTo>
                <a:cubicBezTo>
                  <a:pt x="10384" y="853"/>
                  <a:pt x="9639" y="1315"/>
                  <a:pt x="8850" y="1732"/>
                </a:cubicBezTo>
                <a:cubicBezTo>
                  <a:pt x="8403" y="1970"/>
                  <a:pt x="7941" y="2194"/>
                  <a:pt x="7494" y="2447"/>
                </a:cubicBezTo>
                <a:cubicBezTo>
                  <a:pt x="6213" y="3192"/>
                  <a:pt x="5051" y="4294"/>
                  <a:pt x="3606" y="4578"/>
                </a:cubicBezTo>
                <a:cubicBezTo>
                  <a:pt x="3432" y="4608"/>
                  <a:pt x="3253" y="4628"/>
                  <a:pt x="3076" y="4628"/>
                </a:cubicBezTo>
                <a:cubicBezTo>
                  <a:pt x="2812" y="4628"/>
                  <a:pt x="2550" y="4583"/>
                  <a:pt x="2310" y="4458"/>
                </a:cubicBezTo>
                <a:cubicBezTo>
                  <a:pt x="2057" y="4339"/>
                  <a:pt x="1833" y="4131"/>
                  <a:pt x="1550" y="4071"/>
                </a:cubicBezTo>
                <a:cubicBezTo>
                  <a:pt x="1487" y="4059"/>
                  <a:pt x="1433" y="4054"/>
                  <a:pt x="1385" y="4054"/>
                </a:cubicBezTo>
                <a:cubicBezTo>
                  <a:pt x="881" y="4054"/>
                  <a:pt x="1185" y="4660"/>
                  <a:pt x="1103" y="4905"/>
                </a:cubicBezTo>
                <a:cubicBezTo>
                  <a:pt x="954" y="5382"/>
                  <a:pt x="433" y="5531"/>
                  <a:pt x="254" y="5933"/>
                </a:cubicBezTo>
                <a:cubicBezTo>
                  <a:pt x="1" y="6455"/>
                  <a:pt x="403" y="7036"/>
                  <a:pt x="805" y="7348"/>
                </a:cubicBezTo>
                <a:cubicBezTo>
                  <a:pt x="1045" y="7554"/>
                  <a:pt x="1354" y="7663"/>
                  <a:pt x="1659" y="7663"/>
                </a:cubicBezTo>
                <a:cubicBezTo>
                  <a:pt x="1753" y="7663"/>
                  <a:pt x="1846" y="7653"/>
                  <a:pt x="1937" y="7632"/>
                </a:cubicBezTo>
                <a:cubicBezTo>
                  <a:pt x="2742" y="7438"/>
                  <a:pt x="3412" y="6767"/>
                  <a:pt x="4232" y="6544"/>
                </a:cubicBezTo>
                <a:cubicBezTo>
                  <a:pt x="5111" y="6306"/>
                  <a:pt x="6019" y="6201"/>
                  <a:pt x="6913" y="5978"/>
                </a:cubicBezTo>
                <a:cubicBezTo>
                  <a:pt x="8418" y="5620"/>
                  <a:pt x="9908" y="5248"/>
                  <a:pt x="11382" y="4786"/>
                </a:cubicBezTo>
                <a:cubicBezTo>
                  <a:pt x="11978" y="4592"/>
                  <a:pt x="12574" y="4369"/>
                  <a:pt x="13066" y="3997"/>
                </a:cubicBezTo>
                <a:cubicBezTo>
                  <a:pt x="13379" y="3758"/>
                  <a:pt x="13662" y="3475"/>
                  <a:pt x="13915" y="3177"/>
                </a:cubicBezTo>
                <a:cubicBezTo>
                  <a:pt x="14198" y="2879"/>
                  <a:pt x="14451" y="2596"/>
                  <a:pt x="14734" y="2298"/>
                </a:cubicBezTo>
                <a:cubicBezTo>
                  <a:pt x="14794" y="2254"/>
                  <a:pt x="14824" y="2194"/>
                  <a:pt x="14824" y="2119"/>
                </a:cubicBezTo>
                <a:cubicBezTo>
                  <a:pt x="14824" y="2045"/>
                  <a:pt x="14779" y="1970"/>
                  <a:pt x="14705" y="1911"/>
                </a:cubicBezTo>
                <a:cubicBezTo>
                  <a:pt x="14109" y="1389"/>
                  <a:pt x="13468" y="883"/>
                  <a:pt x="12842" y="436"/>
                </a:cubicBezTo>
                <a:cubicBezTo>
                  <a:pt x="12446" y="166"/>
                  <a:pt x="12145" y="1"/>
                  <a:pt x="11839"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6027841" y="1573522"/>
            <a:ext cx="1081785" cy="802428"/>
          </a:xfrm>
          <a:custGeom>
            <a:rect b="b" l="l" r="r" t="t"/>
            <a:pathLst>
              <a:path extrusionOk="0" h="11645" w="16030">
                <a:moveTo>
                  <a:pt x="731" y="1"/>
                </a:moveTo>
                <a:cubicBezTo>
                  <a:pt x="555" y="1"/>
                  <a:pt x="389" y="63"/>
                  <a:pt x="328" y="216"/>
                </a:cubicBezTo>
                <a:cubicBezTo>
                  <a:pt x="268" y="410"/>
                  <a:pt x="402" y="589"/>
                  <a:pt x="551" y="708"/>
                </a:cubicBezTo>
                <a:cubicBezTo>
                  <a:pt x="700" y="812"/>
                  <a:pt x="879" y="916"/>
                  <a:pt x="998" y="1065"/>
                </a:cubicBezTo>
                <a:cubicBezTo>
                  <a:pt x="1013" y="1080"/>
                  <a:pt x="1028" y="1110"/>
                  <a:pt x="1028" y="1155"/>
                </a:cubicBezTo>
                <a:cubicBezTo>
                  <a:pt x="1028" y="1214"/>
                  <a:pt x="968" y="1259"/>
                  <a:pt x="939" y="1304"/>
                </a:cubicBezTo>
                <a:cubicBezTo>
                  <a:pt x="656" y="1542"/>
                  <a:pt x="358" y="1810"/>
                  <a:pt x="224" y="2153"/>
                </a:cubicBezTo>
                <a:cubicBezTo>
                  <a:pt x="0" y="2808"/>
                  <a:pt x="432" y="3479"/>
                  <a:pt x="849" y="4045"/>
                </a:cubicBezTo>
                <a:cubicBezTo>
                  <a:pt x="1028" y="4298"/>
                  <a:pt x="1237" y="4566"/>
                  <a:pt x="1520" y="4671"/>
                </a:cubicBezTo>
                <a:cubicBezTo>
                  <a:pt x="1758" y="4760"/>
                  <a:pt x="2011" y="4745"/>
                  <a:pt x="2265" y="4864"/>
                </a:cubicBezTo>
                <a:cubicBezTo>
                  <a:pt x="2488" y="4954"/>
                  <a:pt x="2652" y="5162"/>
                  <a:pt x="2801" y="5356"/>
                </a:cubicBezTo>
                <a:cubicBezTo>
                  <a:pt x="3233" y="5952"/>
                  <a:pt x="3546" y="6652"/>
                  <a:pt x="3948" y="7263"/>
                </a:cubicBezTo>
                <a:cubicBezTo>
                  <a:pt x="4529" y="8112"/>
                  <a:pt x="5274" y="8857"/>
                  <a:pt x="6078" y="9512"/>
                </a:cubicBezTo>
                <a:cubicBezTo>
                  <a:pt x="7419" y="10615"/>
                  <a:pt x="8983" y="11583"/>
                  <a:pt x="10711" y="11643"/>
                </a:cubicBezTo>
                <a:cubicBezTo>
                  <a:pt x="10760" y="11644"/>
                  <a:pt x="10809" y="11645"/>
                  <a:pt x="10857" y="11645"/>
                </a:cubicBezTo>
                <a:cubicBezTo>
                  <a:pt x="12398" y="11645"/>
                  <a:pt x="13869" y="10967"/>
                  <a:pt x="15255" y="10317"/>
                </a:cubicBezTo>
                <a:cubicBezTo>
                  <a:pt x="15389" y="10257"/>
                  <a:pt x="15508" y="10183"/>
                  <a:pt x="15613" y="10078"/>
                </a:cubicBezTo>
                <a:cubicBezTo>
                  <a:pt x="15657" y="9989"/>
                  <a:pt x="15702" y="9900"/>
                  <a:pt x="15732" y="9795"/>
                </a:cubicBezTo>
                <a:cubicBezTo>
                  <a:pt x="15955" y="9065"/>
                  <a:pt x="16030" y="8261"/>
                  <a:pt x="15806" y="7546"/>
                </a:cubicBezTo>
                <a:cubicBezTo>
                  <a:pt x="15583" y="6816"/>
                  <a:pt x="15032" y="6160"/>
                  <a:pt x="14287" y="5982"/>
                </a:cubicBezTo>
                <a:cubicBezTo>
                  <a:pt x="14095" y="5928"/>
                  <a:pt x="13903" y="5905"/>
                  <a:pt x="13710" y="5905"/>
                </a:cubicBezTo>
                <a:cubicBezTo>
                  <a:pt x="12889" y="5905"/>
                  <a:pt x="12069" y="6327"/>
                  <a:pt x="11248" y="6592"/>
                </a:cubicBezTo>
                <a:cubicBezTo>
                  <a:pt x="10652" y="6783"/>
                  <a:pt x="10018" y="6898"/>
                  <a:pt x="9384" y="6898"/>
                </a:cubicBezTo>
                <a:cubicBezTo>
                  <a:pt x="9225" y="6898"/>
                  <a:pt x="9067" y="6890"/>
                  <a:pt x="8909" y="6875"/>
                </a:cubicBezTo>
                <a:cubicBezTo>
                  <a:pt x="7821" y="6756"/>
                  <a:pt x="6838" y="6250"/>
                  <a:pt x="5959" y="5624"/>
                </a:cubicBezTo>
                <a:cubicBezTo>
                  <a:pt x="5140" y="5028"/>
                  <a:pt x="4157" y="4298"/>
                  <a:pt x="3650" y="3419"/>
                </a:cubicBezTo>
                <a:cubicBezTo>
                  <a:pt x="3382" y="2868"/>
                  <a:pt x="3129" y="2272"/>
                  <a:pt x="2816" y="1706"/>
                </a:cubicBezTo>
                <a:cubicBezTo>
                  <a:pt x="2414" y="961"/>
                  <a:pt x="1818" y="261"/>
                  <a:pt x="968" y="38"/>
                </a:cubicBezTo>
                <a:cubicBezTo>
                  <a:pt x="893" y="14"/>
                  <a:pt x="811" y="1"/>
                  <a:pt x="731" y="1"/>
                </a:cubicBezTo>
                <a:close/>
              </a:path>
            </a:pathLst>
          </a:custGeom>
          <a:solidFill>
            <a:srgbClr val="F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6485273" y="1718231"/>
            <a:ext cx="920968" cy="1318683"/>
          </a:xfrm>
          <a:custGeom>
            <a:rect b="b" l="l" r="r" t="t"/>
            <a:pathLst>
              <a:path extrusionOk="0" h="19137" w="13647">
                <a:moveTo>
                  <a:pt x="1148" y="4492"/>
                </a:moveTo>
                <a:cubicBezTo>
                  <a:pt x="1150" y="4493"/>
                  <a:pt x="1153" y="4494"/>
                  <a:pt x="1156" y="4495"/>
                </a:cubicBezTo>
                <a:lnTo>
                  <a:pt x="1156" y="4495"/>
                </a:lnTo>
                <a:cubicBezTo>
                  <a:pt x="1153" y="4494"/>
                  <a:pt x="1150" y="4493"/>
                  <a:pt x="1148" y="4492"/>
                </a:cubicBezTo>
                <a:close/>
                <a:moveTo>
                  <a:pt x="10023" y="1"/>
                </a:moveTo>
                <a:cubicBezTo>
                  <a:pt x="8745" y="1"/>
                  <a:pt x="7614" y="763"/>
                  <a:pt x="6392" y="1140"/>
                </a:cubicBezTo>
                <a:cubicBezTo>
                  <a:pt x="5647" y="1364"/>
                  <a:pt x="4917" y="1468"/>
                  <a:pt x="4291" y="1915"/>
                </a:cubicBezTo>
                <a:cubicBezTo>
                  <a:pt x="3740" y="2303"/>
                  <a:pt x="3293" y="2794"/>
                  <a:pt x="2831" y="3256"/>
                </a:cubicBezTo>
                <a:cubicBezTo>
                  <a:pt x="2621" y="3507"/>
                  <a:pt x="1691" y="4506"/>
                  <a:pt x="1232" y="4506"/>
                </a:cubicBezTo>
                <a:cubicBezTo>
                  <a:pt x="1205" y="4506"/>
                  <a:pt x="1180" y="4503"/>
                  <a:pt x="1156" y="4495"/>
                </a:cubicBezTo>
                <a:lnTo>
                  <a:pt x="1156" y="4495"/>
                </a:lnTo>
                <a:cubicBezTo>
                  <a:pt x="1823" y="4718"/>
                  <a:pt x="2446" y="5030"/>
                  <a:pt x="3025" y="5416"/>
                </a:cubicBezTo>
                <a:cubicBezTo>
                  <a:pt x="3129" y="5491"/>
                  <a:pt x="3233" y="5565"/>
                  <a:pt x="3352" y="5565"/>
                </a:cubicBezTo>
                <a:cubicBezTo>
                  <a:pt x="3376" y="5570"/>
                  <a:pt x="3399" y="5572"/>
                  <a:pt x="3423" y="5572"/>
                </a:cubicBezTo>
                <a:cubicBezTo>
                  <a:pt x="3548" y="5572"/>
                  <a:pt x="3671" y="5511"/>
                  <a:pt x="3785" y="5461"/>
                </a:cubicBezTo>
                <a:lnTo>
                  <a:pt x="6302" y="4180"/>
                </a:lnTo>
                <a:cubicBezTo>
                  <a:pt x="6451" y="4105"/>
                  <a:pt x="6600" y="4031"/>
                  <a:pt x="6764" y="4031"/>
                </a:cubicBezTo>
                <a:cubicBezTo>
                  <a:pt x="6898" y="4031"/>
                  <a:pt x="7032" y="4105"/>
                  <a:pt x="7136" y="4150"/>
                </a:cubicBezTo>
                <a:cubicBezTo>
                  <a:pt x="8269" y="4805"/>
                  <a:pt x="8984" y="6131"/>
                  <a:pt x="8894" y="7412"/>
                </a:cubicBezTo>
                <a:cubicBezTo>
                  <a:pt x="8894" y="7561"/>
                  <a:pt x="8850" y="7710"/>
                  <a:pt x="8775" y="7815"/>
                </a:cubicBezTo>
                <a:cubicBezTo>
                  <a:pt x="8671" y="8008"/>
                  <a:pt x="8418" y="8068"/>
                  <a:pt x="8224" y="8142"/>
                </a:cubicBezTo>
                <a:cubicBezTo>
                  <a:pt x="7077" y="8455"/>
                  <a:pt x="5945" y="8768"/>
                  <a:pt x="4812" y="9066"/>
                </a:cubicBezTo>
                <a:cubicBezTo>
                  <a:pt x="4534" y="9136"/>
                  <a:pt x="4246" y="9223"/>
                  <a:pt x="3956" y="9223"/>
                </a:cubicBezTo>
                <a:cubicBezTo>
                  <a:pt x="3874" y="9223"/>
                  <a:pt x="3792" y="9216"/>
                  <a:pt x="3710" y="9200"/>
                </a:cubicBezTo>
                <a:cubicBezTo>
                  <a:pt x="3385" y="9146"/>
                  <a:pt x="3072" y="8956"/>
                  <a:pt x="2748" y="8956"/>
                </a:cubicBezTo>
                <a:cubicBezTo>
                  <a:pt x="2716" y="8956"/>
                  <a:pt x="2684" y="8958"/>
                  <a:pt x="2652" y="8962"/>
                </a:cubicBezTo>
                <a:cubicBezTo>
                  <a:pt x="2369" y="9707"/>
                  <a:pt x="2131" y="10466"/>
                  <a:pt x="1922" y="11241"/>
                </a:cubicBezTo>
                <a:cubicBezTo>
                  <a:pt x="1863" y="11464"/>
                  <a:pt x="1818" y="11718"/>
                  <a:pt x="1818" y="11956"/>
                </a:cubicBezTo>
                <a:cubicBezTo>
                  <a:pt x="1818" y="12194"/>
                  <a:pt x="1863" y="12433"/>
                  <a:pt x="1893" y="12686"/>
                </a:cubicBezTo>
                <a:cubicBezTo>
                  <a:pt x="2012" y="14429"/>
                  <a:pt x="1" y="15740"/>
                  <a:pt x="1" y="17468"/>
                </a:cubicBezTo>
                <a:cubicBezTo>
                  <a:pt x="2637" y="17900"/>
                  <a:pt x="5334" y="17781"/>
                  <a:pt x="7956" y="18168"/>
                </a:cubicBezTo>
                <a:cubicBezTo>
                  <a:pt x="8939" y="18317"/>
                  <a:pt x="9937" y="18541"/>
                  <a:pt x="10727" y="19137"/>
                </a:cubicBezTo>
                <a:cubicBezTo>
                  <a:pt x="10474" y="18362"/>
                  <a:pt x="10563" y="17498"/>
                  <a:pt x="10697" y="16679"/>
                </a:cubicBezTo>
                <a:cubicBezTo>
                  <a:pt x="11010" y="14399"/>
                  <a:pt x="11352" y="12105"/>
                  <a:pt x="12053" y="9930"/>
                </a:cubicBezTo>
                <a:cubicBezTo>
                  <a:pt x="12440" y="8708"/>
                  <a:pt x="12946" y="7546"/>
                  <a:pt x="13244" y="6310"/>
                </a:cubicBezTo>
                <a:cubicBezTo>
                  <a:pt x="13542" y="5088"/>
                  <a:pt x="13647" y="3762"/>
                  <a:pt x="13244" y="2556"/>
                </a:cubicBezTo>
                <a:cubicBezTo>
                  <a:pt x="12827" y="1334"/>
                  <a:pt x="11844" y="276"/>
                  <a:pt x="10593" y="53"/>
                </a:cubicBezTo>
                <a:cubicBezTo>
                  <a:pt x="10399" y="17"/>
                  <a:pt x="10210" y="1"/>
                  <a:pt x="100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6932650" y="1483664"/>
            <a:ext cx="326830" cy="406830"/>
          </a:xfrm>
          <a:custGeom>
            <a:rect b="b" l="l" r="r" t="t"/>
            <a:pathLst>
              <a:path extrusionOk="0" h="5904" w="4843">
                <a:moveTo>
                  <a:pt x="3398" y="1"/>
                </a:moveTo>
                <a:cubicBezTo>
                  <a:pt x="3070" y="1"/>
                  <a:pt x="2787" y="150"/>
                  <a:pt x="2519" y="314"/>
                </a:cubicBezTo>
                <a:cubicBezTo>
                  <a:pt x="2057" y="612"/>
                  <a:pt x="1610" y="924"/>
                  <a:pt x="1178" y="1282"/>
                </a:cubicBezTo>
                <a:cubicBezTo>
                  <a:pt x="731" y="1654"/>
                  <a:pt x="269" y="2131"/>
                  <a:pt x="418" y="2757"/>
                </a:cubicBezTo>
                <a:cubicBezTo>
                  <a:pt x="582" y="3457"/>
                  <a:pt x="597" y="4127"/>
                  <a:pt x="344" y="4828"/>
                </a:cubicBezTo>
                <a:cubicBezTo>
                  <a:pt x="254" y="5081"/>
                  <a:pt x="120" y="5319"/>
                  <a:pt x="46" y="5587"/>
                </a:cubicBezTo>
                <a:cubicBezTo>
                  <a:pt x="1" y="5692"/>
                  <a:pt x="1" y="5870"/>
                  <a:pt x="135" y="5900"/>
                </a:cubicBezTo>
                <a:cubicBezTo>
                  <a:pt x="145" y="5902"/>
                  <a:pt x="155" y="5903"/>
                  <a:pt x="165" y="5903"/>
                </a:cubicBezTo>
                <a:cubicBezTo>
                  <a:pt x="229" y="5903"/>
                  <a:pt x="294" y="5864"/>
                  <a:pt x="358" y="5826"/>
                </a:cubicBezTo>
                <a:cubicBezTo>
                  <a:pt x="1669" y="4783"/>
                  <a:pt x="3264" y="4202"/>
                  <a:pt x="4843" y="3666"/>
                </a:cubicBezTo>
                <a:cubicBezTo>
                  <a:pt x="4440" y="3442"/>
                  <a:pt x="4262" y="2936"/>
                  <a:pt x="4142" y="2489"/>
                </a:cubicBezTo>
                <a:cubicBezTo>
                  <a:pt x="4023" y="2101"/>
                  <a:pt x="3919" y="1684"/>
                  <a:pt x="3904" y="1282"/>
                </a:cubicBezTo>
                <a:cubicBezTo>
                  <a:pt x="3874" y="1088"/>
                  <a:pt x="3904" y="910"/>
                  <a:pt x="3859" y="746"/>
                </a:cubicBezTo>
                <a:cubicBezTo>
                  <a:pt x="3815" y="567"/>
                  <a:pt x="3770" y="403"/>
                  <a:pt x="3696" y="239"/>
                </a:cubicBezTo>
                <a:cubicBezTo>
                  <a:pt x="3666" y="165"/>
                  <a:pt x="3636" y="90"/>
                  <a:pt x="3576" y="45"/>
                </a:cubicBezTo>
                <a:cubicBezTo>
                  <a:pt x="3532" y="16"/>
                  <a:pt x="3472" y="1"/>
                  <a:pt x="3398"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6738622" y="1199688"/>
            <a:ext cx="429340" cy="509709"/>
          </a:xfrm>
          <a:custGeom>
            <a:rect b="b" l="l" r="r" t="t"/>
            <a:pathLst>
              <a:path extrusionOk="0" h="7397" w="6362">
                <a:moveTo>
                  <a:pt x="1615" y="1"/>
                </a:moveTo>
                <a:cubicBezTo>
                  <a:pt x="1041" y="1"/>
                  <a:pt x="505" y="352"/>
                  <a:pt x="224" y="1023"/>
                </a:cubicBezTo>
                <a:cubicBezTo>
                  <a:pt x="75" y="1381"/>
                  <a:pt x="90" y="1828"/>
                  <a:pt x="90" y="2200"/>
                </a:cubicBezTo>
                <a:cubicBezTo>
                  <a:pt x="31" y="2870"/>
                  <a:pt x="418" y="3556"/>
                  <a:pt x="328" y="4211"/>
                </a:cubicBezTo>
                <a:cubicBezTo>
                  <a:pt x="269" y="4584"/>
                  <a:pt x="1" y="4956"/>
                  <a:pt x="105" y="5328"/>
                </a:cubicBezTo>
                <a:lnTo>
                  <a:pt x="492" y="5328"/>
                </a:lnTo>
                <a:cubicBezTo>
                  <a:pt x="626" y="5567"/>
                  <a:pt x="775" y="5805"/>
                  <a:pt x="909" y="6058"/>
                </a:cubicBezTo>
                <a:cubicBezTo>
                  <a:pt x="1012" y="6230"/>
                  <a:pt x="1186" y="6411"/>
                  <a:pt x="1355" y="6411"/>
                </a:cubicBezTo>
                <a:cubicBezTo>
                  <a:pt x="1406" y="6411"/>
                  <a:pt x="1457" y="6394"/>
                  <a:pt x="1505" y="6356"/>
                </a:cubicBezTo>
                <a:lnTo>
                  <a:pt x="1505" y="6356"/>
                </a:lnTo>
                <a:cubicBezTo>
                  <a:pt x="1312" y="6669"/>
                  <a:pt x="1565" y="7101"/>
                  <a:pt x="1893" y="7265"/>
                </a:cubicBezTo>
                <a:cubicBezTo>
                  <a:pt x="2116" y="7372"/>
                  <a:pt x="2358" y="7396"/>
                  <a:pt x="2599" y="7396"/>
                </a:cubicBezTo>
                <a:cubicBezTo>
                  <a:pt x="2728" y="7396"/>
                  <a:pt x="2856" y="7389"/>
                  <a:pt x="2980" y="7384"/>
                </a:cubicBezTo>
                <a:cubicBezTo>
                  <a:pt x="3099" y="7355"/>
                  <a:pt x="3233" y="7355"/>
                  <a:pt x="3323" y="7280"/>
                </a:cubicBezTo>
                <a:cubicBezTo>
                  <a:pt x="3427" y="7206"/>
                  <a:pt x="3457" y="7101"/>
                  <a:pt x="3517" y="6982"/>
                </a:cubicBezTo>
                <a:cubicBezTo>
                  <a:pt x="3963" y="5805"/>
                  <a:pt x="4962" y="4867"/>
                  <a:pt x="6153" y="4494"/>
                </a:cubicBezTo>
                <a:cubicBezTo>
                  <a:pt x="6228" y="4479"/>
                  <a:pt x="6332" y="4435"/>
                  <a:pt x="6347" y="4360"/>
                </a:cubicBezTo>
                <a:cubicBezTo>
                  <a:pt x="6362" y="4301"/>
                  <a:pt x="6347" y="4256"/>
                  <a:pt x="6332" y="4196"/>
                </a:cubicBezTo>
                <a:cubicBezTo>
                  <a:pt x="6198" y="3898"/>
                  <a:pt x="6079" y="3600"/>
                  <a:pt x="5960" y="3273"/>
                </a:cubicBezTo>
                <a:cubicBezTo>
                  <a:pt x="5811" y="2900"/>
                  <a:pt x="5587" y="2498"/>
                  <a:pt x="5185" y="2453"/>
                </a:cubicBezTo>
                <a:cubicBezTo>
                  <a:pt x="5289" y="2125"/>
                  <a:pt x="5021" y="1768"/>
                  <a:pt x="4708" y="1619"/>
                </a:cubicBezTo>
                <a:cubicBezTo>
                  <a:pt x="4381" y="1455"/>
                  <a:pt x="4038" y="1410"/>
                  <a:pt x="3725" y="1261"/>
                </a:cubicBezTo>
                <a:cubicBezTo>
                  <a:pt x="3323" y="1083"/>
                  <a:pt x="3025" y="740"/>
                  <a:pt x="2712" y="442"/>
                </a:cubicBezTo>
                <a:cubicBezTo>
                  <a:pt x="2369" y="145"/>
                  <a:pt x="1984" y="1"/>
                  <a:pt x="1615" y="1"/>
                </a:cubicBezTo>
                <a:close/>
              </a:path>
            </a:pathLst>
          </a:custGeom>
          <a:solidFill>
            <a:srgbClr val="F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6653183" y="1055806"/>
            <a:ext cx="568089" cy="461336"/>
          </a:xfrm>
          <a:custGeom>
            <a:rect b="b" l="l" r="r" t="t"/>
            <a:pathLst>
              <a:path extrusionOk="0" h="6695" w="8418">
                <a:moveTo>
                  <a:pt x="4529" y="0"/>
                </a:moveTo>
                <a:cubicBezTo>
                  <a:pt x="3665" y="0"/>
                  <a:pt x="2804" y="195"/>
                  <a:pt x="2026" y="549"/>
                </a:cubicBezTo>
                <a:cubicBezTo>
                  <a:pt x="1222" y="936"/>
                  <a:pt x="0" y="1592"/>
                  <a:pt x="45" y="2619"/>
                </a:cubicBezTo>
                <a:cubicBezTo>
                  <a:pt x="90" y="3081"/>
                  <a:pt x="447" y="3528"/>
                  <a:pt x="909" y="3588"/>
                </a:cubicBezTo>
                <a:cubicBezTo>
                  <a:pt x="945" y="3592"/>
                  <a:pt x="980" y="3594"/>
                  <a:pt x="1016" y="3594"/>
                </a:cubicBezTo>
                <a:cubicBezTo>
                  <a:pt x="1622" y="3594"/>
                  <a:pt x="2121" y="3016"/>
                  <a:pt x="2727" y="2917"/>
                </a:cubicBezTo>
                <a:cubicBezTo>
                  <a:pt x="2770" y="2905"/>
                  <a:pt x="2813" y="2898"/>
                  <a:pt x="2855" y="2898"/>
                </a:cubicBezTo>
                <a:cubicBezTo>
                  <a:pt x="2915" y="2898"/>
                  <a:pt x="2972" y="2912"/>
                  <a:pt x="3025" y="2947"/>
                </a:cubicBezTo>
                <a:cubicBezTo>
                  <a:pt x="3099" y="2977"/>
                  <a:pt x="3159" y="3081"/>
                  <a:pt x="3203" y="3156"/>
                </a:cubicBezTo>
                <a:cubicBezTo>
                  <a:pt x="3397" y="3603"/>
                  <a:pt x="3308" y="4169"/>
                  <a:pt x="3591" y="4586"/>
                </a:cubicBezTo>
                <a:cubicBezTo>
                  <a:pt x="3725" y="4765"/>
                  <a:pt x="3904" y="4899"/>
                  <a:pt x="3993" y="5107"/>
                </a:cubicBezTo>
                <a:cubicBezTo>
                  <a:pt x="4097" y="5316"/>
                  <a:pt x="4097" y="5539"/>
                  <a:pt x="4202" y="5733"/>
                </a:cubicBezTo>
                <a:cubicBezTo>
                  <a:pt x="4263" y="5866"/>
                  <a:pt x="4422" y="5971"/>
                  <a:pt x="4564" y="5971"/>
                </a:cubicBezTo>
                <a:cubicBezTo>
                  <a:pt x="4629" y="5971"/>
                  <a:pt x="4691" y="5948"/>
                  <a:pt x="4738" y="5897"/>
                </a:cubicBezTo>
                <a:cubicBezTo>
                  <a:pt x="4663" y="5599"/>
                  <a:pt x="4634" y="5256"/>
                  <a:pt x="4708" y="4958"/>
                </a:cubicBezTo>
                <a:cubicBezTo>
                  <a:pt x="4783" y="4660"/>
                  <a:pt x="4946" y="4362"/>
                  <a:pt x="5229" y="4213"/>
                </a:cubicBezTo>
                <a:cubicBezTo>
                  <a:pt x="5326" y="4168"/>
                  <a:pt x="5435" y="4144"/>
                  <a:pt x="5543" y="4144"/>
                </a:cubicBezTo>
                <a:cubicBezTo>
                  <a:pt x="5751" y="4144"/>
                  <a:pt x="5956" y="4231"/>
                  <a:pt x="6064" y="4407"/>
                </a:cubicBezTo>
                <a:cubicBezTo>
                  <a:pt x="6272" y="4705"/>
                  <a:pt x="6153" y="5122"/>
                  <a:pt x="6347" y="5420"/>
                </a:cubicBezTo>
                <a:cubicBezTo>
                  <a:pt x="6451" y="5614"/>
                  <a:pt x="6675" y="5718"/>
                  <a:pt x="6809" y="5897"/>
                </a:cubicBezTo>
                <a:cubicBezTo>
                  <a:pt x="6943" y="6061"/>
                  <a:pt x="7002" y="6284"/>
                  <a:pt x="7121" y="6433"/>
                </a:cubicBezTo>
                <a:cubicBezTo>
                  <a:pt x="7257" y="6600"/>
                  <a:pt x="7481" y="6694"/>
                  <a:pt x="7700" y="6694"/>
                </a:cubicBezTo>
                <a:cubicBezTo>
                  <a:pt x="7794" y="6694"/>
                  <a:pt x="7886" y="6677"/>
                  <a:pt x="7971" y="6642"/>
                </a:cubicBezTo>
                <a:cubicBezTo>
                  <a:pt x="7926" y="6225"/>
                  <a:pt x="7911" y="5837"/>
                  <a:pt x="7926" y="5420"/>
                </a:cubicBezTo>
                <a:cubicBezTo>
                  <a:pt x="7971" y="4824"/>
                  <a:pt x="8149" y="4273"/>
                  <a:pt x="8269" y="3692"/>
                </a:cubicBezTo>
                <a:cubicBezTo>
                  <a:pt x="8373" y="3111"/>
                  <a:pt x="8418" y="2500"/>
                  <a:pt x="8194" y="1934"/>
                </a:cubicBezTo>
                <a:cubicBezTo>
                  <a:pt x="7892" y="1248"/>
                  <a:pt x="7160" y="777"/>
                  <a:pt x="6406" y="777"/>
                </a:cubicBezTo>
                <a:cubicBezTo>
                  <a:pt x="6342" y="777"/>
                  <a:pt x="6277" y="780"/>
                  <a:pt x="6213" y="787"/>
                </a:cubicBezTo>
                <a:cubicBezTo>
                  <a:pt x="6213" y="564"/>
                  <a:pt x="6064" y="355"/>
                  <a:pt x="5855" y="221"/>
                </a:cubicBezTo>
                <a:cubicBezTo>
                  <a:pt x="5676" y="117"/>
                  <a:pt x="5438" y="57"/>
                  <a:pt x="5215" y="42"/>
                </a:cubicBezTo>
                <a:cubicBezTo>
                  <a:pt x="4987" y="14"/>
                  <a:pt x="4758" y="0"/>
                  <a:pt x="4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5703090" y="2633416"/>
            <a:ext cx="347885" cy="2040902"/>
          </a:xfrm>
          <a:custGeom>
            <a:rect b="b" l="l" r="r" t="t"/>
            <a:pathLst>
              <a:path extrusionOk="0" h="29618" w="5155">
                <a:moveTo>
                  <a:pt x="0" y="1"/>
                </a:moveTo>
                <a:lnTo>
                  <a:pt x="0" y="29617"/>
                </a:lnTo>
                <a:lnTo>
                  <a:pt x="5155" y="29617"/>
                </a:lnTo>
                <a:lnTo>
                  <a:pt x="5155" y="1"/>
                </a:ln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5704103" y="2424001"/>
            <a:ext cx="346873" cy="209479"/>
          </a:xfrm>
          <a:custGeom>
            <a:rect b="b" l="l" r="r" t="t"/>
            <a:pathLst>
              <a:path extrusionOk="0" h="3040" w="5140">
                <a:moveTo>
                  <a:pt x="2563" y="1"/>
                </a:moveTo>
                <a:cubicBezTo>
                  <a:pt x="1147" y="1"/>
                  <a:pt x="0" y="1163"/>
                  <a:pt x="0" y="2578"/>
                </a:cubicBezTo>
                <a:lnTo>
                  <a:pt x="0" y="3040"/>
                </a:lnTo>
                <a:lnTo>
                  <a:pt x="5140" y="3040"/>
                </a:lnTo>
                <a:lnTo>
                  <a:pt x="5140" y="2578"/>
                </a:lnTo>
                <a:cubicBezTo>
                  <a:pt x="5140" y="1163"/>
                  <a:pt x="3978" y="1"/>
                  <a:pt x="2563" y="1"/>
                </a:cubicBezTo>
                <a:close/>
              </a:path>
            </a:pathLst>
          </a:custGeom>
          <a:solidFill>
            <a:srgbClr val="FB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5703090" y="2633416"/>
            <a:ext cx="117694" cy="2041936"/>
          </a:xfrm>
          <a:custGeom>
            <a:rect b="b" l="l" r="r" t="t"/>
            <a:pathLst>
              <a:path extrusionOk="0" h="29633" w="1744">
                <a:moveTo>
                  <a:pt x="0" y="1"/>
                </a:moveTo>
                <a:lnTo>
                  <a:pt x="0" y="29632"/>
                </a:lnTo>
                <a:lnTo>
                  <a:pt x="1743" y="29632"/>
                </a:lnTo>
                <a:lnTo>
                  <a:pt x="1743" y="1"/>
                </a:lnTo>
                <a:close/>
              </a:path>
            </a:pathLst>
          </a:custGeom>
          <a:solidFill>
            <a:srgbClr val="FCA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5819709" y="2633416"/>
            <a:ext cx="114657" cy="2040902"/>
          </a:xfrm>
          <a:custGeom>
            <a:rect b="b" l="l" r="r" t="t"/>
            <a:pathLst>
              <a:path extrusionOk="0" h="29618" w="1699">
                <a:moveTo>
                  <a:pt x="0" y="1"/>
                </a:moveTo>
                <a:lnTo>
                  <a:pt x="0" y="29617"/>
                </a:lnTo>
                <a:lnTo>
                  <a:pt x="1699" y="29617"/>
                </a:lnTo>
                <a:lnTo>
                  <a:pt x="1699" y="1"/>
                </a:lnTo>
                <a:close/>
              </a:path>
            </a:pathLst>
          </a:custGeom>
          <a:solidFill>
            <a:srgbClr val="FD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5703090" y="4675338"/>
            <a:ext cx="347885" cy="297749"/>
          </a:xfrm>
          <a:custGeom>
            <a:rect b="b" l="l" r="r" t="t"/>
            <a:pathLst>
              <a:path extrusionOk="0" h="4321" w="5155">
                <a:moveTo>
                  <a:pt x="0" y="0"/>
                </a:moveTo>
                <a:lnTo>
                  <a:pt x="2697" y="4320"/>
                </a:lnTo>
                <a:lnTo>
                  <a:pt x="5155" y="0"/>
                </a:ln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5704103" y="2632451"/>
            <a:ext cx="347885" cy="50371"/>
          </a:xfrm>
          <a:custGeom>
            <a:rect b="b" l="l" r="r" t="t"/>
            <a:pathLst>
              <a:path extrusionOk="0" h="731" w="5155">
                <a:moveTo>
                  <a:pt x="0" y="0"/>
                </a:moveTo>
                <a:lnTo>
                  <a:pt x="0" y="730"/>
                </a:lnTo>
                <a:lnTo>
                  <a:pt x="5155" y="730"/>
                </a:lnTo>
                <a:lnTo>
                  <a:pt x="5155" y="0"/>
                </a:ln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5223523" y="4686915"/>
            <a:ext cx="323793" cy="126583"/>
          </a:xfrm>
          <a:custGeom>
            <a:rect b="b" l="l" r="r" t="t"/>
            <a:pathLst>
              <a:path extrusionOk="0" h="1837" w="4798">
                <a:moveTo>
                  <a:pt x="540" y="0"/>
                </a:moveTo>
                <a:cubicBezTo>
                  <a:pt x="500" y="0"/>
                  <a:pt x="459" y="8"/>
                  <a:pt x="417" y="26"/>
                </a:cubicBezTo>
                <a:cubicBezTo>
                  <a:pt x="0" y="205"/>
                  <a:pt x="60" y="875"/>
                  <a:pt x="253" y="1173"/>
                </a:cubicBezTo>
                <a:cubicBezTo>
                  <a:pt x="507" y="1545"/>
                  <a:pt x="968" y="1724"/>
                  <a:pt x="1415" y="1799"/>
                </a:cubicBezTo>
                <a:cubicBezTo>
                  <a:pt x="1589" y="1824"/>
                  <a:pt x="1762" y="1836"/>
                  <a:pt x="1934" y="1836"/>
                </a:cubicBezTo>
                <a:cubicBezTo>
                  <a:pt x="2767" y="1836"/>
                  <a:pt x="3580" y="1556"/>
                  <a:pt x="4320" y="1173"/>
                </a:cubicBezTo>
                <a:cubicBezTo>
                  <a:pt x="4544" y="1039"/>
                  <a:pt x="4797" y="875"/>
                  <a:pt x="4767" y="622"/>
                </a:cubicBezTo>
                <a:cubicBezTo>
                  <a:pt x="4767" y="458"/>
                  <a:pt x="4603" y="309"/>
                  <a:pt x="4440" y="249"/>
                </a:cubicBezTo>
                <a:cubicBezTo>
                  <a:pt x="4358" y="227"/>
                  <a:pt x="4268" y="219"/>
                  <a:pt x="4177" y="219"/>
                </a:cubicBezTo>
                <a:cubicBezTo>
                  <a:pt x="4086" y="219"/>
                  <a:pt x="3993" y="227"/>
                  <a:pt x="3903" y="234"/>
                </a:cubicBezTo>
                <a:cubicBezTo>
                  <a:pt x="3531" y="294"/>
                  <a:pt x="3158" y="324"/>
                  <a:pt x="2786" y="368"/>
                </a:cubicBezTo>
                <a:cubicBezTo>
                  <a:pt x="2537" y="389"/>
                  <a:pt x="2295" y="417"/>
                  <a:pt x="2061" y="417"/>
                </a:cubicBezTo>
                <a:cubicBezTo>
                  <a:pt x="1959" y="417"/>
                  <a:pt x="1858" y="412"/>
                  <a:pt x="1758" y="398"/>
                </a:cubicBezTo>
                <a:cubicBezTo>
                  <a:pt x="1490" y="368"/>
                  <a:pt x="1251" y="294"/>
                  <a:pt x="998" y="205"/>
                </a:cubicBezTo>
                <a:cubicBezTo>
                  <a:pt x="844" y="121"/>
                  <a:pt x="698" y="0"/>
                  <a:pt x="540" y="0"/>
                </a:cubicBezTo>
                <a:close/>
              </a:path>
            </a:pathLst>
          </a:custGeom>
          <a:solidFill>
            <a:srgbClr val="F0A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5081731" y="4729845"/>
            <a:ext cx="571126" cy="302986"/>
          </a:xfrm>
          <a:custGeom>
            <a:rect b="b" l="l" r="r" t="t"/>
            <a:pathLst>
              <a:path extrusionOk="0" h="4397" w="8463">
                <a:moveTo>
                  <a:pt x="2207" y="0"/>
                </a:moveTo>
                <a:cubicBezTo>
                  <a:pt x="2147" y="0"/>
                  <a:pt x="2083" y="13"/>
                  <a:pt x="2012" y="43"/>
                </a:cubicBezTo>
                <a:cubicBezTo>
                  <a:pt x="1729" y="148"/>
                  <a:pt x="1505" y="386"/>
                  <a:pt x="1356" y="639"/>
                </a:cubicBezTo>
                <a:cubicBezTo>
                  <a:pt x="1133" y="967"/>
                  <a:pt x="1028" y="1354"/>
                  <a:pt x="909" y="1727"/>
                </a:cubicBezTo>
                <a:cubicBezTo>
                  <a:pt x="731" y="2367"/>
                  <a:pt x="507" y="3023"/>
                  <a:pt x="150" y="3574"/>
                </a:cubicBezTo>
                <a:cubicBezTo>
                  <a:pt x="75" y="3663"/>
                  <a:pt x="1" y="3798"/>
                  <a:pt x="30" y="3917"/>
                </a:cubicBezTo>
                <a:cubicBezTo>
                  <a:pt x="75" y="4021"/>
                  <a:pt x="164" y="4095"/>
                  <a:pt x="254" y="4155"/>
                </a:cubicBezTo>
                <a:cubicBezTo>
                  <a:pt x="403" y="4244"/>
                  <a:pt x="552" y="4334"/>
                  <a:pt x="731" y="4379"/>
                </a:cubicBezTo>
                <a:cubicBezTo>
                  <a:pt x="788" y="4391"/>
                  <a:pt x="844" y="4397"/>
                  <a:pt x="901" y="4397"/>
                </a:cubicBezTo>
                <a:cubicBezTo>
                  <a:pt x="1315" y="4397"/>
                  <a:pt x="1713" y="4092"/>
                  <a:pt x="2146" y="3961"/>
                </a:cubicBezTo>
                <a:cubicBezTo>
                  <a:pt x="2548" y="3812"/>
                  <a:pt x="3010" y="3857"/>
                  <a:pt x="3442" y="3842"/>
                </a:cubicBezTo>
                <a:cubicBezTo>
                  <a:pt x="5051" y="3738"/>
                  <a:pt x="6541" y="2948"/>
                  <a:pt x="7747" y="1906"/>
                </a:cubicBezTo>
                <a:cubicBezTo>
                  <a:pt x="7971" y="1697"/>
                  <a:pt x="8194" y="1488"/>
                  <a:pt x="8328" y="1235"/>
                </a:cubicBezTo>
                <a:cubicBezTo>
                  <a:pt x="8462" y="952"/>
                  <a:pt x="8462" y="609"/>
                  <a:pt x="8269" y="386"/>
                </a:cubicBezTo>
                <a:cubicBezTo>
                  <a:pt x="8120" y="197"/>
                  <a:pt x="7863" y="131"/>
                  <a:pt x="7605" y="131"/>
                </a:cubicBezTo>
                <a:cubicBezTo>
                  <a:pt x="7578" y="131"/>
                  <a:pt x="7551" y="131"/>
                  <a:pt x="7524" y="133"/>
                </a:cubicBezTo>
                <a:cubicBezTo>
                  <a:pt x="7241" y="177"/>
                  <a:pt x="6987" y="267"/>
                  <a:pt x="6719" y="341"/>
                </a:cubicBezTo>
                <a:cubicBezTo>
                  <a:pt x="6267" y="470"/>
                  <a:pt x="5792" y="499"/>
                  <a:pt x="5315" y="499"/>
                </a:cubicBezTo>
                <a:cubicBezTo>
                  <a:pt x="5133" y="499"/>
                  <a:pt x="4950" y="494"/>
                  <a:pt x="4768" y="490"/>
                </a:cubicBezTo>
                <a:cubicBezTo>
                  <a:pt x="4097" y="475"/>
                  <a:pt x="3412" y="446"/>
                  <a:pt x="2786" y="252"/>
                </a:cubicBezTo>
                <a:cubicBezTo>
                  <a:pt x="2568" y="148"/>
                  <a:pt x="2411" y="0"/>
                  <a:pt x="2207" y="0"/>
                </a:cubicBez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4147701" y="4164995"/>
            <a:ext cx="1123085" cy="621683"/>
          </a:xfrm>
          <a:custGeom>
            <a:rect b="b" l="l" r="r" t="t"/>
            <a:pathLst>
              <a:path extrusionOk="0" h="9022" w="16642">
                <a:moveTo>
                  <a:pt x="2297" y="0"/>
                </a:moveTo>
                <a:cubicBezTo>
                  <a:pt x="2055" y="0"/>
                  <a:pt x="1853" y="128"/>
                  <a:pt x="1595" y="211"/>
                </a:cubicBezTo>
                <a:cubicBezTo>
                  <a:pt x="969" y="434"/>
                  <a:pt x="284" y="747"/>
                  <a:pt x="120" y="1387"/>
                </a:cubicBezTo>
                <a:cubicBezTo>
                  <a:pt x="1" y="1834"/>
                  <a:pt x="209" y="2311"/>
                  <a:pt x="522" y="2639"/>
                </a:cubicBezTo>
                <a:cubicBezTo>
                  <a:pt x="850" y="2967"/>
                  <a:pt x="1267" y="3175"/>
                  <a:pt x="1684" y="3354"/>
                </a:cubicBezTo>
                <a:cubicBezTo>
                  <a:pt x="4589" y="4739"/>
                  <a:pt x="7584" y="5946"/>
                  <a:pt x="10578" y="7138"/>
                </a:cubicBezTo>
                <a:cubicBezTo>
                  <a:pt x="12023" y="7734"/>
                  <a:pt x="13468" y="8315"/>
                  <a:pt x="14928" y="8896"/>
                </a:cubicBezTo>
                <a:cubicBezTo>
                  <a:pt x="15073" y="8963"/>
                  <a:pt x="15252" y="9022"/>
                  <a:pt x="15414" y="9022"/>
                </a:cubicBezTo>
                <a:cubicBezTo>
                  <a:pt x="15468" y="9022"/>
                  <a:pt x="15520" y="9015"/>
                  <a:pt x="15569" y="9000"/>
                </a:cubicBezTo>
                <a:cubicBezTo>
                  <a:pt x="15837" y="8926"/>
                  <a:pt x="15986" y="8643"/>
                  <a:pt x="16090" y="8404"/>
                </a:cubicBezTo>
                <a:cubicBezTo>
                  <a:pt x="16284" y="8032"/>
                  <a:pt x="16448" y="7659"/>
                  <a:pt x="16641" y="7287"/>
                </a:cubicBezTo>
                <a:cubicBezTo>
                  <a:pt x="15449" y="6438"/>
                  <a:pt x="13960" y="6110"/>
                  <a:pt x="12619" y="5514"/>
                </a:cubicBezTo>
                <a:cubicBezTo>
                  <a:pt x="12142" y="5320"/>
                  <a:pt x="11725" y="5067"/>
                  <a:pt x="11278" y="4829"/>
                </a:cubicBezTo>
                <a:cubicBezTo>
                  <a:pt x="10563" y="4441"/>
                  <a:pt x="9878" y="4024"/>
                  <a:pt x="9178" y="3607"/>
                </a:cubicBezTo>
                <a:cubicBezTo>
                  <a:pt x="7941" y="2862"/>
                  <a:pt x="6690" y="2117"/>
                  <a:pt x="5409" y="1417"/>
                </a:cubicBezTo>
                <a:cubicBezTo>
                  <a:pt x="4768" y="1090"/>
                  <a:pt x="4112" y="747"/>
                  <a:pt x="3472" y="449"/>
                </a:cubicBezTo>
                <a:cubicBezTo>
                  <a:pt x="3174" y="300"/>
                  <a:pt x="2831" y="106"/>
                  <a:pt x="2503" y="32"/>
                </a:cubicBezTo>
                <a:cubicBezTo>
                  <a:pt x="2431" y="10"/>
                  <a:pt x="2362" y="0"/>
                  <a:pt x="2297" y="0"/>
                </a:cubicBezTo>
                <a:close/>
              </a:path>
            </a:pathLst>
          </a:custGeom>
          <a:solidFill>
            <a:srgbClr val="2F6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3020655" y="4239900"/>
            <a:ext cx="2246036" cy="815589"/>
          </a:xfrm>
          <a:custGeom>
            <a:rect b="b" l="l" r="r" t="t"/>
            <a:pathLst>
              <a:path extrusionOk="0" h="11836" w="33282">
                <a:moveTo>
                  <a:pt x="17331" y="0"/>
                </a:moveTo>
                <a:cubicBezTo>
                  <a:pt x="16479" y="0"/>
                  <a:pt x="15733" y="541"/>
                  <a:pt x="14973" y="971"/>
                </a:cubicBezTo>
                <a:cubicBezTo>
                  <a:pt x="12798" y="2237"/>
                  <a:pt x="10101" y="2401"/>
                  <a:pt x="7717" y="3176"/>
                </a:cubicBezTo>
                <a:cubicBezTo>
                  <a:pt x="6198" y="3667"/>
                  <a:pt x="4917" y="4636"/>
                  <a:pt x="3442" y="5246"/>
                </a:cubicBezTo>
                <a:cubicBezTo>
                  <a:pt x="3025" y="5410"/>
                  <a:pt x="2593" y="5604"/>
                  <a:pt x="2235" y="5902"/>
                </a:cubicBezTo>
                <a:cubicBezTo>
                  <a:pt x="1952" y="6125"/>
                  <a:pt x="1729" y="6438"/>
                  <a:pt x="1535" y="6736"/>
                </a:cubicBezTo>
                <a:cubicBezTo>
                  <a:pt x="1014" y="7526"/>
                  <a:pt x="537" y="8345"/>
                  <a:pt x="135" y="9194"/>
                </a:cubicBezTo>
                <a:cubicBezTo>
                  <a:pt x="75" y="9328"/>
                  <a:pt x="1" y="9477"/>
                  <a:pt x="15" y="9626"/>
                </a:cubicBezTo>
                <a:cubicBezTo>
                  <a:pt x="45" y="9835"/>
                  <a:pt x="209" y="9999"/>
                  <a:pt x="358" y="10148"/>
                </a:cubicBezTo>
                <a:cubicBezTo>
                  <a:pt x="969" y="10759"/>
                  <a:pt x="1624" y="11384"/>
                  <a:pt x="2444" y="11652"/>
                </a:cubicBezTo>
                <a:cubicBezTo>
                  <a:pt x="2827" y="11791"/>
                  <a:pt x="3233" y="11836"/>
                  <a:pt x="3644" y="11836"/>
                </a:cubicBezTo>
                <a:cubicBezTo>
                  <a:pt x="3983" y="11836"/>
                  <a:pt x="4326" y="11805"/>
                  <a:pt x="4663" y="11772"/>
                </a:cubicBezTo>
                <a:cubicBezTo>
                  <a:pt x="5423" y="11697"/>
                  <a:pt x="6183" y="11623"/>
                  <a:pt x="6928" y="11399"/>
                </a:cubicBezTo>
                <a:cubicBezTo>
                  <a:pt x="7971" y="11101"/>
                  <a:pt x="8924" y="10535"/>
                  <a:pt x="9848" y="9999"/>
                </a:cubicBezTo>
                <a:cubicBezTo>
                  <a:pt x="11814" y="8867"/>
                  <a:pt x="13766" y="7705"/>
                  <a:pt x="15717" y="6572"/>
                </a:cubicBezTo>
                <a:cubicBezTo>
                  <a:pt x="16358" y="6200"/>
                  <a:pt x="17028" y="5827"/>
                  <a:pt x="17773" y="5798"/>
                </a:cubicBezTo>
                <a:cubicBezTo>
                  <a:pt x="17806" y="5796"/>
                  <a:pt x="17839" y="5795"/>
                  <a:pt x="17872" y="5795"/>
                </a:cubicBezTo>
                <a:cubicBezTo>
                  <a:pt x="18480" y="5795"/>
                  <a:pt x="19086" y="6048"/>
                  <a:pt x="19665" y="6274"/>
                </a:cubicBezTo>
                <a:cubicBezTo>
                  <a:pt x="21870" y="7168"/>
                  <a:pt x="24045" y="8062"/>
                  <a:pt x="26220" y="8956"/>
                </a:cubicBezTo>
                <a:cubicBezTo>
                  <a:pt x="27308" y="9388"/>
                  <a:pt x="28321" y="9909"/>
                  <a:pt x="29349" y="10282"/>
                </a:cubicBezTo>
                <a:cubicBezTo>
                  <a:pt x="29640" y="10396"/>
                  <a:pt x="30396" y="11082"/>
                  <a:pt x="30743" y="11082"/>
                </a:cubicBezTo>
                <a:cubicBezTo>
                  <a:pt x="30804" y="11082"/>
                  <a:pt x="30852" y="11061"/>
                  <a:pt x="30883" y="11012"/>
                </a:cubicBezTo>
                <a:cubicBezTo>
                  <a:pt x="31405" y="10163"/>
                  <a:pt x="33282" y="7064"/>
                  <a:pt x="32239" y="6721"/>
                </a:cubicBezTo>
                <a:cubicBezTo>
                  <a:pt x="31107" y="6334"/>
                  <a:pt x="29691" y="5693"/>
                  <a:pt x="28768" y="5544"/>
                </a:cubicBezTo>
                <a:cubicBezTo>
                  <a:pt x="27412" y="5306"/>
                  <a:pt x="26190" y="4621"/>
                  <a:pt x="24999" y="3950"/>
                </a:cubicBezTo>
                <a:cubicBezTo>
                  <a:pt x="23032" y="2848"/>
                  <a:pt x="21081" y="1731"/>
                  <a:pt x="19129" y="628"/>
                </a:cubicBezTo>
                <a:cubicBezTo>
                  <a:pt x="18593" y="330"/>
                  <a:pt x="18041" y="17"/>
                  <a:pt x="17431" y="3"/>
                </a:cubicBezTo>
                <a:cubicBezTo>
                  <a:pt x="17397" y="1"/>
                  <a:pt x="17364" y="0"/>
                  <a:pt x="17331" y="0"/>
                </a:cubicBezTo>
                <a:close/>
              </a:path>
            </a:pathLst>
          </a:custGeom>
          <a:solidFill>
            <a:srgbClr val="3672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3356474" y="3937732"/>
            <a:ext cx="307664" cy="453549"/>
          </a:xfrm>
          <a:custGeom>
            <a:rect b="b" l="l" r="r" t="t"/>
            <a:pathLst>
              <a:path extrusionOk="0" h="6582" w="4559">
                <a:moveTo>
                  <a:pt x="1563" y="0"/>
                </a:moveTo>
                <a:cubicBezTo>
                  <a:pt x="1269" y="0"/>
                  <a:pt x="919" y="147"/>
                  <a:pt x="760" y="306"/>
                </a:cubicBezTo>
                <a:cubicBezTo>
                  <a:pt x="447" y="618"/>
                  <a:pt x="313" y="1065"/>
                  <a:pt x="239" y="1497"/>
                </a:cubicBezTo>
                <a:cubicBezTo>
                  <a:pt x="0" y="2942"/>
                  <a:pt x="343" y="4432"/>
                  <a:pt x="924" y="5803"/>
                </a:cubicBezTo>
                <a:cubicBezTo>
                  <a:pt x="998" y="5982"/>
                  <a:pt x="1088" y="6190"/>
                  <a:pt x="1267" y="6339"/>
                </a:cubicBezTo>
                <a:cubicBezTo>
                  <a:pt x="1461" y="6515"/>
                  <a:pt x="1714" y="6582"/>
                  <a:pt x="1973" y="6582"/>
                </a:cubicBezTo>
                <a:cubicBezTo>
                  <a:pt x="2131" y="6582"/>
                  <a:pt x="2292" y="6557"/>
                  <a:pt x="2444" y="6518"/>
                </a:cubicBezTo>
                <a:cubicBezTo>
                  <a:pt x="2935" y="6414"/>
                  <a:pt x="3412" y="6145"/>
                  <a:pt x="3829" y="5847"/>
                </a:cubicBezTo>
                <a:cubicBezTo>
                  <a:pt x="4127" y="5654"/>
                  <a:pt x="4425" y="5386"/>
                  <a:pt x="4559" y="5028"/>
                </a:cubicBezTo>
                <a:lnTo>
                  <a:pt x="4559" y="5028"/>
                </a:lnTo>
                <a:cubicBezTo>
                  <a:pt x="4144" y="5097"/>
                  <a:pt x="3737" y="5167"/>
                  <a:pt x="3326" y="5167"/>
                </a:cubicBezTo>
                <a:cubicBezTo>
                  <a:pt x="3206" y="5167"/>
                  <a:pt x="3086" y="5161"/>
                  <a:pt x="2965" y="5147"/>
                </a:cubicBezTo>
                <a:cubicBezTo>
                  <a:pt x="2667" y="5118"/>
                  <a:pt x="2324" y="5013"/>
                  <a:pt x="2160" y="4775"/>
                </a:cubicBezTo>
                <a:cubicBezTo>
                  <a:pt x="2026" y="4611"/>
                  <a:pt x="2012" y="4388"/>
                  <a:pt x="1997" y="4179"/>
                </a:cubicBezTo>
                <a:cubicBezTo>
                  <a:pt x="1952" y="3717"/>
                  <a:pt x="1937" y="3255"/>
                  <a:pt x="1937" y="2823"/>
                </a:cubicBezTo>
                <a:cubicBezTo>
                  <a:pt x="1937" y="2406"/>
                  <a:pt x="1937" y="2004"/>
                  <a:pt x="1952" y="1587"/>
                </a:cubicBezTo>
                <a:cubicBezTo>
                  <a:pt x="1967" y="1199"/>
                  <a:pt x="2071" y="797"/>
                  <a:pt x="2041" y="425"/>
                </a:cubicBezTo>
                <a:cubicBezTo>
                  <a:pt x="2034" y="112"/>
                  <a:pt x="1820" y="0"/>
                  <a:pt x="1563"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3758634" y="4209855"/>
            <a:ext cx="246388" cy="111768"/>
          </a:xfrm>
          <a:custGeom>
            <a:rect b="b" l="l" r="r" t="t"/>
            <a:pathLst>
              <a:path extrusionOk="0" h="1622" w="3651">
                <a:moveTo>
                  <a:pt x="3004" y="1"/>
                </a:moveTo>
                <a:cubicBezTo>
                  <a:pt x="2976" y="1"/>
                  <a:pt x="2948" y="2"/>
                  <a:pt x="2920" y="7"/>
                </a:cubicBezTo>
                <a:cubicBezTo>
                  <a:pt x="2816" y="21"/>
                  <a:pt x="2697" y="81"/>
                  <a:pt x="2563" y="126"/>
                </a:cubicBezTo>
                <a:cubicBezTo>
                  <a:pt x="2482" y="147"/>
                  <a:pt x="2399" y="155"/>
                  <a:pt x="2315" y="155"/>
                </a:cubicBezTo>
                <a:cubicBezTo>
                  <a:pt x="2077" y="155"/>
                  <a:pt x="1829" y="92"/>
                  <a:pt x="1580" y="92"/>
                </a:cubicBezTo>
                <a:cubicBezTo>
                  <a:pt x="1545" y="92"/>
                  <a:pt x="1510" y="93"/>
                  <a:pt x="1475" y="96"/>
                </a:cubicBezTo>
                <a:cubicBezTo>
                  <a:pt x="1192" y="111"/>
                  <a:pt x="924" y="275"/>
                  <a:pt x="701" y="424"/>
                </a:cubicBezTo>
                <a:cubicBezTo>
                  <a:pt x="462" y="588"/>
                  <a:pt x="0" y="871"/>
                  <a:pt x="15" y="1183"/>
                </a:cubicBezTo>
                <a:cubicBezTo>
                  <a:pt x="39" y="1486"/>
                  <a:pt x="310" y="1622"/>
                  <a:pt x="570" y="1622"/>
                </a:cubicBezTo>
                <a:cubicBezTo>
                  <a:pt x="630" y="1622"/>
                  <a:pt x="690" y="1614"/>
                  <a:pt x="745" y="1601"/>
                </a:cubicBezTo>
                <a:cubicBezTo>
                  <a:pt x="1714" y="1332"/>
                  <a:pt x="2637" y="915"/>
                  <a:pt x="3501" y="394"/>
                </a:cubicBezTo>
                <a:cubicBezTo>
                  <a:pt x="3546" y="364"/>
                  <a:pt x="3650" y="290"/>
                  <a:pt x="3606" y="215"/>
                </a:cubicBezTo>
                <a:cubicBezTo>
                  <a:pt x="3606" y="170"/>
                  <a:pt x="3546" y="155"/>
                  <a:pt x="3516" y="141"/>
                </a:cubicBezTo>
                <a:cubicBezTo>
                  <a:pt x="3349" y="76"/>
                  <a:pt x="3181" y="1"/>
                  <a:pt x="3004"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2771288" y="4440219"/>
            <a:ext cx="439462" cy="471810"/>
          </a:xfrm>
          <a:custGeom>
            <a:rect b="b" l="l" r="r" t="t"/>
            <a:pathLst>
              <a:path extrusionOk="0" h="6847" w="6512">
                <a:moveTo>
                  <a:pt x="269" y="1"/>
                </a:moveTo>
                <a:cubicBezTo>
                  <a:pt x="239" y="1"/>
                  <a:pt x="180" y="1"/>
                  <a:pt x="135" y="30"/>
                </a:cubicBezTo>
                <a:cubicBezTo>
                  <a:pt x="105" y="75"/>
                  <a:pt x="75" y="150"/>
                  <a:pt x="75" y="209"/>
                </a:cubicBezTo>
                <a:cubicBezTo>
                  <a:pt x="1" y="1431"/>
                  <a:pt x="165" y="2667"/>
                  <a:pt x="537" y="3829"/>
                </a:cubicBezTo>
                <a:cubicBezTo>
                  <a:pt x="627" y="4127"/>
                  <a:pt x="731" y="4425"/>
                  <a:pt x="925" y="4693"/>
                </a:cubicBezTo>
                <a:cubicBezTo>
                  <a:pt x="1088" y="4947"/>
                  <a:pt x="1312" y="5155"/>
                  <a:pt x="1521" y="5379"/>
                </a:cubicBezTo>
                <a:cubicBezTo>
                  <a:pt x="1699" y="5602"/>
                  <a:pt x="1848" y="5840"/>
                  <a:pt x="2042" y="6049"/>
                </a:cubicBezTo>
                <a:cubicBezTo>
                  <a:pt x="2295" y="6347"/>
                  <a:pt x="2638" y="6585"/>
                  <a:pt x="2980" y="6764"/>
                </a:cubicBezTo>
                <a:cubicBezTo>
                  <a:pt x="3114" y="6800"/>
                  <a:pt x="3247" y="6847"/>
                  <a:pt x="3372" y="6847"/>
                </a:cubicBezTo>
                <a:cubicBezTo>
                  <a:pt x="3401" y="6847"/>
                  <a:pt x="3429" y="6844"/>
                  <a:pt x="3457" y="6839"/>
                </a:cubicBezTo>
                <a:cubicBezTo>
                  <a:pt x="3725" y="6764"/>
                  <a:pt x="3830" y="6421"/>
                  <a:pt x="3934" y="6168"/>
                </a:cubicBezTo>
                <a:cubicBezTo>
                  <a:pt x="4098" y="5766"/>
                  <a:pt x="4381" y="5453"/>
                  <a:pt x="4649" y="5125"/>
                </a:cubicBezTo>
                <a:cubicBezTo>
                  <a:pt x="5230" y="4410"/>
                  <a:pt x="5707" y="3636"/>
                  <a:pt x="6198" y="2846"/>
                </a:cubicBezTo>
                <a:cubicBezTo>
                  <a:pt x="6347" y="2608"/>
                  <a:pt x="6511" y="2518"/>
                  <a:pt x="6288" y="2310"/>
                </a:cubicBezTo>
                <a:cubicBezTo>
                  <a:pt x="6124" y="2146"/>
                  <a:pt x="5841" y="2027"/>
                  <a:pt x="5632" y="1922"/>
                </a:cubicBezTo>
                <a:cubicBezTo>
                  <a:pt x="5096" y="1595"/>
                  <a:pt x="4545" y="1282"/>
                  <a:pt x="3993" y="999"/>
                </a:cubicBezTo>
                <a:cubicBezTo>
                  <a:pt x="3040" y="552"/>
                  <a:pt x="2042" y="224"/>
                  <a:pt x="999" y="60"/>
                </a:cubicBezTo>
                <a:cubicBezTo>
                  <a:pt x="746" y="15"/>
                  <a:pt x="507" y="1"/>
                  <a:pt x="269" y="1"/>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2713991" y="3983488"/>
            <a:ext cx="1175386" cy="676534"/>
          </a:xfrm>
          <a:custGeom>
            <a:rect b="b" l="l" r="r" t="t"/>
            <a:pathLst>
              <a:path extrusionOk="0" h="9818" w="17417">
                <a:moveTo>
                  <a:pt x="2534" y="0"/>
                </a:moveTo>
                <a:cubicBezTo>
                  <a:pt x="2449" y="0"/>
                  <a:pt x="2364" y="5"/>
                  <a:pt x="2280" y="14"/>
                </a:cubicBezTo>
                <a:cubicBezTo>
                  <a:pt x="1625" y="74"/>
                  <a:pt x="880" y="238"/>
                  <a:pt x="433" y="759"/>
                </a:cubicBezTo>
                <a:cubicBezTo>
                  <a:pt x="1" y="1280"/>
                  <a:pt x="269" y="1444"/>
                  <a:pt x="239" y="2174"/>
                </a:cubicBezTo>
                <a:cubicBezTo>
                  <a:pt x="239" y="2919"/>
                  <a:pt x="388" y="3828"/>
                  <a:pt x="448" y="4602"/>
                </a:cubicBezTo>
                <a:cubicBezTo>
                  <a:pt x="522" y="5496"/>
                  <a:pt x="612" y="6331"/>
                  <a:pt x="731" y="7180"/>
                </a:cubicBezTo>
                <a:cubicBezTo>
                  <a:pt x="820" y="7984"/>
                  <a:pt x="984" y="8878"/>
                  <a:pt x="1640" y="9385"/>
                </a:cubicBezTo>
                <a:cubicBezTo>
                  <a:pt x="2176" y="9787"/>
                  <a:pt x="2906" y="9817"/>
                  <a:pt x="3576" y="9817"/>
                </a:cubicBezTo>
                <a:cubicBezTo>
                  <a:pt x="3719" y="9817"/>
                  <a:pt x="3862" y="9817"/>
                  <a:pt x="4005" y="9817"/>
                </a:cubicBezTo>
                <a:cubicBezTo>
                  <a:pt x="4577" y="9817"/>
                  <a:pt x="5149" y="9808"/>
                  <a:pt x="5721" y="9712"/>
                </a:cubicBezTo>
                <a:cubicBezTo>
                  <a:pt x="6392" y="9608"/>
                  <a:pt x="7047" y="9399"/>
                  <a:pt x="7688" y="9146"/>
                </a:cubicBezTo>
                <a:cubicBezTo>
                  <a:pt x="9684" y="8357"/>
                  <a:pt x="11532" y="7210"/>
                  <a:pt x="13483" y="6316"/>
                </a:cubicBezTo>
                <a:cubicBezTo>
                  <a:pt x="14749" y="5735"/>
                  <a:pt x="16090" y="5273"/>
                  <a:pt x="17267" y="4483"/>
                </a:cubicBezTo>
                <a:cubicBezTo>
                  <a:pt x="17416" y="4379"/>
                  <a:pt x="17356" y="4126"/>
                  <a:pt x="17178" y="4111"/>
                </a:cubicBezTo>
                <a:lnTo>
                  <a:pt x="15926" y="3977"/>
                </a:lnTo>
                <a:cubicBezTo>
                  <a:pt x="15768" y="3966"/>
                  <a:pt x="15610" y="3956"/>
                  <a:pt x="15452" y="3956"/>
                </a:cubicBezTo>
                <a:cubicBezTo>
                  <a:pt x="15387" y="3956"/>
                  <a:pt x="15321" y="3958"/>
                  <a:pt x="15256" y="3962"/>
                </a:cubicBezTo>
                <a:cubicBezTo>
                  <a:pt x="14913" y="4007"/>
                  <a:pt x="14586" y="4111"/>
                  <a:pt x="14273" y="4245"/>
                </a:cubicBezTo>
                <a:cubicBezTo>
                  <a:pt x="13826" y="4409"/>
                  <a:pt x="13394" y="4573"/>
                  <a:pt x="12962" y="4796"/>
                </a:cubicBezTo>
                <a:cubicBezTo>
                  <a:pt x="12589" y="5005"/>
                  <a:pt x="12217" y="5228"/>
                  <a:pt x="11815" y="5362"/>
                </a:cubicBezTo>
                <a:cubicBezTo>
                  <a:pt x="11517" y="5452"/>
                  <a:pt x="11174" y="5496"/>
                  <a:pt x="10861" y="5511"/>
                </a:cubicBezTo>
                <a:cubicBezTo>
                  <a:pt x="9312" y="5660"/>
                  <a:pt x="7748" y="5735"/>
                  <a:pt x="6183" y="5750"/>
                </a:cubicBezTo>
                <a:cubicBezTo>
                  <a:pt x="5945" y="5750"/>
                  <a:pt x="5707" y="5750"/>
                  <a:pt x="5483" y="5660"/>
                </a:cubicBezTo>
                <a:cubicBezTo>
                  <a:pt x="4962" y="5437"/>
                  <a:pt x="4768" y="4796"/>
                  <a:pt x="4738" y="4230"/>
                </a:cubicBezTo>
                <a:cubicBezTo>
                  <a:pt x="4694" y="3560"/>
                  <a:pt x="4753" y="2889"/>
                  <a:pt x="4694" y="2219"/>
                </a:cubicBezTo>
                <a:cubicBezTo>
                  <a:pt x="4619" y="1549"/>
                  <a:pt x="4396" y="848"/>
                  <a:pt x="3874" y="446"/>
                </a:cubicBezTo>
                <a:cubicBezTo>
                  <a:pt x="3495" y="143"/>
                  <a:pt x="3009" y="0"/>
                  <a:pt x="2534" y="0"/>
                </a:cubicBezTo>
                <a:close/>
              </a:path>
            </a:pathLst>
          </a:custGeom>
          <a:solidFill>
            <a:srgbClr val="F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2710009" y="3525448"/>
            <a:ext cx="798280" cy="895866"/>
          </a:xfrm>
          <a:custGeom>
            <a:rect b="b" l="l" r="r" t="t"/>
            <a:pathLst>
              <a:path extrusionOk="0" h="13001" w="11829">
                <a:moveTo>
                  <a:pt x="4343" y="0"/>
                </a:moveTo>
                <a:cubicBezTo>
                  <a:pt x="4223" y="0"/>
                  <a:pt x="4106" y="13"/>
                  <a:pt x="3993" y="47"/>
                </a:cubicBezTo>
                <a:cubicBezTo>
                  <a:pt x="3546" y="181"/>
                  <a:pt x="3263" y="568"/>
                  <a:pt x="2950" y="881"/>
                </a:cubicBezTo>
                <a:cubicBezTo>
                  <a:pt x="2577" y="1283"/>
                  <a:pt x="2131" y="1611"/>
                  <a:pt x="1743" y="1983"/>
                </a:cubicBezTo>
                <a:cubicBezTo>
                  <a:pt x="790" y="2922"/>
                  <a:pt x="179" y="4158"/>
                  <a:pt x="45" y="5484"/>
                </a:cubicBezTo>
                <a:cubicBezTo>
                  <a:pt x="0" y="5976"/>
                  <a:pt x="0" y="6452"/>
                  <a:pt x="30" y="6944"/>
                </a:cubicBezTo>
                <a:cubicBezTo>
                  <a:pt x="30" y="7495"/>
                  <a:pt x="45" y="8061"/>
                  <a:pt x="60" y="8613"/>
                </a:cubicBezTo>
                <a:cubicBezTo>
                  <a:pt x="60" y="8687"/>
                  <a:pt x="60" y="8777"/>
                  <a:pt x="134" y="8821"/>
                </a:cubicBezTo>
                <a:cubicBezTo>
                  <a:pt x="154" y="8831"/>
                  <a:pt x="174" y="8836"/>
                  <a:pt x="192" y="8836"/>
                </a:cubicBezTo>
                <a:cubicBezTo>
                  <a:pt x="283" y="8836"/>
                  <a:pt x="353" y="8727"/>
                  <a:pt x="402" y="8628"/>
                </a:cubicBezTo>
                <a:cubicBezTo>
                  <a:pt x="656" y="8076"/>
                  <a:pt x="1237" y="7734"/>
                  <a:pt x="1833" y="7615"/>
                </a:cubicBezTo>
                <a:cubicBezTo>
                  <a:pt x="2100" y="7553"/>
                  <a:pt x="2374" y="7532"/>
                  <a:pt x="2651" y="7532"/>
                </a:cubicBezTo>
                <a:cubicBezTo>
                  <a:pt x="2976" y="7532"/>
                  <a:pt x="3305" y="7561"/>
                  <a:pt x="3635" y="7585"/>
                </a:cubicBezTo>
                <a:cubicBezTo>
                  <a:pt x="3725" y="7615"/>
                  <a:pt x="3829" y="7629"/>
                  <a:pt x="3874" y="7689"/>
                </a:cubicBezTo>
                <a:cubicBezTo>
                  <a:pt x="3933" y="7763"/>
                  <a:pt x="3948" y="7838"/>
                  <a:pt x="3948" y="7927"/>
                </a:cubicBezTo>
                <a:cubicBezTo>
                  <a:pt x="4023" y="9298"/>
                  <a:pt x="4157" y="10683"/>
                  <a:pt x="4350" y="12039"/>
                </a:cubicBezTo>
                <a:cubicBezTo>
                  <a:pt x="4365" y="12263"/>
                  <a:pt x="4425" y="12531"/>
                  <a:pt x="4589" y="12680"/>
                </a:cubicBezTo>
                <a:cubicBezTo>
                  <a:pt x="4723" y="12784"/>
                  <a:pt x="4887" y="12829"/>
                  <a:pt x="5050" y="12858"/>
                </a:cubicBezTo>
                <a:cubicBezTo>
                  <a:pt x="5517" y="12952"/>
                  <a:pt x="5988" y="13000"/>
                  <a:pt x="6458" y="13000"/>
                </a:cubicBezTo>
                <a:cubicBezTo>
                  <a:pt x="6963" y="13000"/>
                  <a:pt x="7469" y="12944"/>
                  <a:pt x="7970" y="12829"/>
                </a:cubicBezTo>
                <a:cubicBezTo>
                  <a:pt x="8894" y="12635"/>
                  <a:pt x="9788" y="12248"/>
                  <a:pt x="10712" y="12248"/>
                </a:cubicBezTo>
                <a:cubicBezTo>
                  <a:pt x="10905" y="12248"/>
                  <a:pt x="11129" y="12248"/>
                  <a:pt x="11218" y="12084"/>
                </a:cubicBezTo>
                <a:cubicBezTo>
                  <a:pt x="11248" y="12009"/>
                  <a:pt x="11248" y="11935"/>
                  <a:pt x="11248" y="11860"/>
                </a:cubicBezTo>
                <a:cubicBezTo>
                  <a:pt x="11248" y="11369"/>
                  <a:pt x="11099" y="10922"/>
                  <a:pt x="10995" y="10460"/>
                </a:cubicBezTo>
                <a:cubicBezTo>
                  <a:pt x="10667" y="9223"/>
                  <a:pt x="10563" y="7957"/>
                  <a:pt x="10652" y="6691"/>
                </a:cubicBezTo>
                <a:cubicBezTo>
                  <a:pt x="10682" y="6646"/>
                  <a:pt x="10682" y="6572"/>
                  <a:pt x="10712" y="6527"/>
                </a:cubicBezTo>
                <a:cubicBezTo>
                  <a:pt x="10771" y="6482"/>
                  <a:pt x="10846" y="6482"/>
                  <a:pt x="10905" y="6452"/>
                </a:cubicBezTo>
                <a:cubicBezTo>
                  <a:pt x="11203" y="6408"/>
                  <a:pt x="11516" y="6348"/>
                  <a:pt x="11829" y="6289"/>
                </a:cubicBezTo>
                <a:cubicBezTo>
                  <a:pt x="11814" y="5290"/>
                  <a:pt x="11665" y="4292"/>
                  <a:pt x="11382" y="3324"/>
                </a:cubicBezTo>
                <a:cubicBezTo>
                  <a:pt x="11248" y="2877"/>
                  <a:pt x="11099" y="2415"/>
                  <a:pt x="10771" y="2088"/>
                </a:cubicBezTo>
                <a:cubicBezTo>
                  <a:pt x="10533" y="1819"/>
                  <a:pt x="10205" y="1656"/>
                  <a:pt x="9892" y="1507"/>
                </a:cubicBezTo>
                <a:cubicBezTo>
                  <a:pt x="9147" y="1134"/>
                  <a:pt x="8522" y="762"/>
                  <a:pt x="7747" y="628"/>
                </a:cubicBezTo>
                <a:cubicBezTo>
                  <a:pt x="6808" y="493"/>
                  <a:pt x="5870" y="240"/>
                  <a:pt x="4946" y="61"/>
                </a:cubicBezTo>
                <a:cubicBezTo>
                  <a:pt x="4743" y="34"/>
                  <a:pt x="4539" y="0"/>
                  <a:pt x="4343" y="0"/>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2945272" y="2981615"/>
            <a:ext cx="471585" cy="404487"/>
          </a:xfrm>
          <a:custGeom>
            <a:rect b="b" l="l" r="r" t="t"/>
            <a:pathLst>
              <a:path extrusionOk="0" h="5870" w="6988">
                <a:moveTo>
                  <a:pt x="3907" y="0"/>
                </a:moveTo>
                <a:cubicBezTo>
                  <a:pt x="3859" y="0"/>
                  <a:pt x="3813" y="4"/>
                  <a:pt x="3769" y="13"/>
                </a:cubicBezTo>
                <a:cubicBezTo>
                  <a:pt x="3173" y="117"/>
                  <a:pt x="2741" y="773"/>
                  <a:pt x="2429" y="1220"/>
                </a:cubicBezTo>
                <a:cubicBezTo>
                  <a:pt x="2071" y="1741"/>
                  <a:pt x="1654" y="2307"/>
                  <a:pt x="1043" y="2456"/>
                </a:cubicBezTo>
                <a:cubicBezTo>
                  <a:pt x="894" y="2486"/>
                  <a:pt x="745" y="2486"/>
                  <a:pt x="596" y="2546"/>
                </a:cubicBezTo>
                <a:cubicBezTo>
                  <a:pt x="268" y="2680"/>
                  <a:pt x="75" y="3008"/>
                  <a:pt x="45" y="3365"/>
                </a:cubicBezTo>
                <a:cubicBezTo>
                  <a:pt x="0" y="3708"/>
                  <a:pt x="119" y="4050"/>
                  <a:pt x="239" y="4363"/>
                </a:cubicBezTo>
                <a:cubicBezTo>
                  <a:pt x="343" y="4587"/>
                  <a:pt x="462" y="4825"/>
                  <a:pt x="656" y="5004"/>
                </a:cubicBezTo>
                <a:cubicBezTo>
                  <a:pt x="806" y="5142"/>
                  <a:pt x="1020" y="5238"/>
                  <a:pt x="1227" y="5238"/>
                </a:cubicBezTo>
                <a:cubicBezTo>
                  <a:pt x="1265" y="5238"/>
                  <a:pt x="1303" y="5234"/>
                  <a:pt x="1341" y="5227"/>
                </a:cubicBezTo>
                <a:cubicBezTo>
                  <a:pt x="1505" y="5183"/>
                  <a:pt x="1639" y="5093"/>
                  <a:pt x="1803" y="5093"/>
                </a:cubicBezTo>
                <a:cubicBezTo>
                  <a:pt x="1808" y="5093"/>
                  <a:pt x="1813" y="5093"/>
                  <a:pt x="1818" y="5093"/>
                </a:cubicBezTo>
                <a:cubicBezTo>
                  <a:pt x="2284" y="5093"/>
                  <a:pt x="2508" y="5765"/>
                  <a:pt x="2950" y="5853"/>
                </a:cubicBezTo>
                <a:cubicBezTo>
                  <a:pt x="2993" y="5864"/>
                  <a:pt x="3036" y="5869"/>
                  <a:pt x="3079" y="5869"/>
                </a:cubicBezTo>
                <a:cubicBezTo>
                  <a:pt x="3263" y="5869"/>
                  <a:pt x="3452" y="5782"/>
                  <a:pt x="3620" y="5734"/>
                </a:cubicBezTo>
                <a:cubicBezTo>
                  <a:pt x="4395" y="5406"/>
                  <a:pt x="5274" y="5376"/>
                  <a:pt x="6108" y="5242"/>
                </a:cubicBezTo>
                <a:cubicBezTo>
                  <a:pt x="6332" y="5197"/>
                  <a:pt x="6540" y="5153"/>
                  <a:pt x="6704" y="5019"/>
                </a:cubicBezTo>
                <a:cubicBezTo>
                  <a:pt x="6972" y="4795"/>
                  <a:pt x="6987" y="4333"/>
                  <a:pt x="6719" y="4080"/>
                </a:cubicBezTo>
                <a:cubicBezTo>
                  <a:pt x="6674" y="4050"/>
                  <a:pt x="6630" y="4021"/>
                  <a:pt x="6600" y="3961"/>
                </a:cubicBezTo>
                <a:cubicBezTo>
                  <a:pt x="6525" y="3872"/>
                  <a:pt x="6540" y="3737"/>
                  <a:pt x="6540" y="3618"/>
                </a:cubicBezTo>
                <a:cubicBezTo>
                  <a:pt x="6540" y="3335"/>
                  <a:pt x="6406" y="3067"/>
                  <a:pt x="6198" y="2873"/>
                </a:cubicBezTo>
                <a:cubicBezTo>
                  <a:pt x="6168" y="2844"/>
                  <a:pt x="6108" y="2799"/>
                  <a:pt x="6093" y="2754"/>
                </a:cubicBezTo>
                <a:cubicBezTo>
                  <a:pt x="6019" y="2561"/>
                  <a:pt x="6272" y="2427"/>
                  <a:pt x="6347" y="2248"/>
                </a:cubicBezTo>
                <a:cubicBezTo>
                  <a:pt x="6406" y="2084"/>
                  <a:pt x="6317" y="1905"/>
                  <a:pt x="6183" y="1801"/>
                </a:cubicBezTo>
                <a:cubicBezTo>
                  <a:pt x="6049" y="1682"/>
                  <a:pt x="5885" y="1637"/>
                  <a:pt x="5736" y="1562"/>
                </a:cubicBezTo>
                <a:cubicBezTo>
                  <a:pt x="5512" y="1443"/>
                  <a:pt x="5319" y="1264"/>
                  <a:pt x="5214" y="1041"/>
                </a:cubicBezTo>
                <a:cubicBezTo>
                  <a:pt x="5185" y="937"/>
                  <a:pt x="5140" y="832"/>
                  <a:pt x="5080" y="713"/>
                </a:cubicBezTo>
                <a:cubicBezTo>
                  <a:pt x="4906" y="351"/>
                  <a:pt x="4344" y="0"/>
                  <a:pt x="3907" y="0"/>
                </a:cubicBezTo>
                <a:close/>
              </a:path>
            </a:pathLst>
          </a:custGeom>
          <a:solidFill>
            <a:srgbClr val="F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2958297" y="3302319"/>
            <a:ext cx="413278" cy="347363"/>
          </a:xfrm>
          <a:custGeom>
            <a:rect b="b" l="l" r="r" t="t"/>
            <a:pathLst>
              <a:path extrusionOk="0" h="5041" w="6124">
                <a:moveTo>
                  <a:pt x="1812" y="0"/>
                </a:moveTo>
                <a:cubicBezTo>
                  <a:pt x="1665" y="0"/>
                  <a:pt x="1518" y="11"/>
                  <a:pt x="1371" y="37"/>
                </a:cubicBezTo>
                <a:cubicBezTo>
                  <a:pt x="1237" y="52"/>
                  <a:pt x="1118" y="111"/>
                  <a:pt x="1059" y="216"/>
                </a:cubicBezTo>
                <a:cubicBezTo>
                  <a:pt x="1014" y="290"/>
                  <a:pt x="1044" y="350"/>
                  <a:pt x="1044" y="424"/>
                </a:cubicBezTo>
                <a:cubicBezTo>
                  <a:pt x="1074" y="901"/>
                  <a:pt x="1118" y="1407"/>
                  <a:pt x="1148" y="1899"/>
                </a:cubicBezTo>
                <a:cubicBezTo>
                  <a:pt x="1163" y="2093"/>
                  <a:pt x="1193" y="2301"/>
                  <a:pt x="1118" y="2495"/>
                </a:cubicBezTo>
                <a:cubicBezTo>
                  <a:pt x="969" y="2942"/>
                  <a:pt x="448" y="3121"/>
                  <a:pt x="1" y="3240"/>
                </a:cubicBezTo>
                <a:cubicBezTo>
                  <a:pt x="1" y="3329"/>
                  <a:pt x="90" y="3359"/>
                  <a:pt x="165" y="3404"/>
                </a:cubicBezTo>
                <a:cubicBezTo>
                  <a:pt x="1133" y="3761"/>
                  <a:pt x="2161" y="4029"/>
                  <a:pt x="2980" y="4655"/>
                </a:cubicBezTo>
                <a:cubicBezTo>
                  <a:pt x="3159" y="4774"/>
                  <a:pt x="3323" y="4923"/>
                  <a:pt x="3532" y="4998"/>
                </a:cubicBezTo>
                <a:cubicBezTo>
                  <a:pt x="3609" y="5025"/>
                  <a:pt x="3697" y="5041"/>
                  <a:pt x="3782" y="5041"/>
                </a:cubicBezTo>
                <a:cubicBezTo>
                  <a:pt x="3928" y="5041"/>
                  <a:pt x="4067" y="4997"/>
                  <a:pt x="4142" y="4894"/>
                </a:cubicBezTo>
                <a:cubicBezTo>
                  <a:pt x="4262" y="4745"/>
                  <a:pt x="4262" y="4551"/>
                  <a:pt x="4276" y="4387"/>
                </a:cubicBezTo>
                <a:cubicBezTo>
                  <a:pt x="4336" y="3731"/>
                  <a:pt x="4500" y="3121"/>
                  <a:pt x="4664" y="2495"/>
                </a:cubicBezTo>
                <a:cubicBezTo>
                  <a:pt x="4783" y="2063"/>
                  <a:pt x="4917" y="1631"/>
                  <a:pt x="5141" y="1259"/>
                </a:cubicBezTo>
                <a:cubicBezTo>
                  <a:pt x="5304" y="1005"/>
                  <a:pt x="5513" y="782"/>
                  <a:pt x="5766" y="633"/>
                </a:cubicBezTo>
                <a:cubicBezTo>
                  <a:pt x="5856" y="588"/>
                  <a:pt x="6124" y="529"/>
                  <a:pt x="6124" y="424"/>
                </a:cubicBezTo>
                <a:cubicBezTo>
                  <a:pt x="6124" y="290"/>
                  <a:pt x="5826" y="231"/>
                  <a:pt x="5736" y="216"/>
                </a:cubicBezTo>
                <a:cubicBezTo>
                  <a:pt x="5460" y="157"/>
                  <a:pt x="5181" y="140"/>
                  <a:pt x="4901" y="140"/>
                </a:cubicBezTo>
                <a:cubicBezTo>
                  <a:pt x="4529" y="140"/>
                  <a:pt x="4155" y="170"/>
                  <a:pt x="3781" y="170"/>
                </a:cubicBezTo>
                <a:cubicBezTo>
                  <a:pt x="3648" y="170"/>
                  <a:pt x="3515" y="166"/>
                  <a:pt x="3383" y="156"/>
                </a:cubicBezTo>
                <a:cubicBezTo>
                  <a:pt x="2859" y="133"/>
                  <a:pt x="2335" y="0"/>
                  <a:pt x="1812"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2710009" y="2817197"/>
            <a:ext cx="571126" cy="734003"/>
          </a:xfrm>
          <a:custGeom>
            <a:rect b="b" l="l" r="r" t="t"/>
            <a:pathLst>
              <a:path extrusionOk="0" h="10652" w="8463">
                <a:moveTo>
                  <a:pt x="5751" y="1"/>
                </a:moveTo>
                <a:cubicBezTo>
                  <a:pt x="5706" y="1"/>
                  <a:pt x="5210" y="176"/>
                  <a:pt x="5228" y="194"/>
                </a:cubicBezTo>
                <a:lnTo>
                  <a:pt x="5228" y="194"/>
                </a:lnTo>
                <a:cubicBezTo>
                  <a:pt x="5088" y="97"/>
                  <a:pt x="4916" y="47"/>
                  <a:pt x="4740" y="47"/>
                </a:cubicBezTo>
                <a:cubicBezTo>
                  <a:pt x="4619" y="47"/>
                  <a:pt x="4496" y="71"/>
                  <a:pt x="4380" y="120"/>
                </a:cubicBezTo>
                <a:cubicBezTo>
                  <a:pt x="4097" y="254"/>
                  <a:pt x="3918" y="537"/>
                  <a:pt x="3888" y="835"/>
                </a:cubicBezTo>
                <a:cubicBezTo>
                  <a:pt x="3792" y="827"/>
                  <a:pt x="3691" y="816"/>
                  <a:pt x="3589" y="816"/>
                </a:cubicBezTo>
                <a:cubicBezTo>
                  <a:pt x="3486" y="816"/>
                  <a:pt x="3382" y="827"/>
                  <a:pt x="3278" y="865"/>
                </a:cubicBezTo>
                <a:cubicBezTo>
                  <a:pt x="3099" y="939"/>
                  <a:pt x="2905" y="1133"/>
                  <a:pt x="2920" y="1341"/>
                </a:cubicBezTo>
                <a:cubicBezTo>
                  <a:pt x="2839" y="1316"/>
                  <a:pt x="2756" y="1303"/>
                  <a:pt x="2673" y="1303"/>
                </a:cubicBezTo>
                <a:cubicBezTo>
                  <a:pt x="2423" y="1303"/>
                  <a:pt x="2176" y="1415"/>
                  <a:pt x="1996" y="1595"/>
                </a:cubicBezTo>
                <a:cubicBezTo>
                  <a:pt x="1758" y="1833"/>
                  <a:pt x="1684" y="2205"/>
                  <a:pt x="1773" y="2533"/>
                </a:cubicBezTo>
                <a:cubicBezTo>
                  <a:pt x="1679" y="2494"/>
                  <a:pt x="1579" y="2475"/>
                  <a:pt x="1479" y="2475"/>
                </a:cubicBezTo>
                <a:cubicBezTo>
                  <a:pt x="1088" y="2475"/>
                  <a:pt x="691" y="2756"/>
                  <a:pt x="596" y="3159"/>
                </a:cubicBezTo>
                <a:cubicBezTo>
                  <a:pt x="522" y="3516"/>
                  <a:pt x="656" y="3889"/>
                  <a:pt x="641" y="4246"/>
                </a:cubicBezTo>
                <a:cubicBezTo>
                  <a:pt x="432" y="4246"/>
                  <a:pt x="239" y="4366"/>
                  <a:pt x="134" y="4544"/>
                </a:cubicBezTo>
                <a:cubicBezTo>
                  <a:pt x="45" y="4723"/>
                  <a:pt x="0" y="4932"/>
                  <a:pt x="0" y="5140"/>
                </a:cubicBezTo>
                <a:cubicBezTo>
                  <a:pt x="0" y="5617"/>
                  <a:pt x="164" y="6079"/>
                  <a:pt x="447" y="6481"/>
                </a:cubicBezTo>
                <a:cubicBezTo>
                  <a:pt x="492" y="6526"/>
                  <a:pt x="537" y="6585"/>
                  <a:pt x="537" y="6660"/>
                </a:cubicBezTo>
                <a:cubicBezTo>
                  <a:pt x="537" y="6719"/>
                  <a:pt x="522" y="6749"/>
                  <a:pt x="507" y="6809"/>
                </a:cubicBezTo>
                <a:cubicBezTo>
                  <a:pt x="432" y="7017"/>
                  <a:pt x="447" y="7241"/>
                  <a:pt x="507" y="7449"/>
                </a:cubicBezTo>
                <a:cubicBezTo>
                  <a:pt x="641" y="7986"/>
                  <a:pt x="983" y="8492"/>
                  <a:pt x="1505" y="8671"/>
                </a:cubicBezTo>
                <a:cubicBezTo>
                  <a:pt x="1341" y="9192"/>
                  <a:pt x="1654" y="9803"/>
                  <a:pt x="2175" y="9952"/>
                </a:cubicBezTo>
                <a:cubicBezTo>
                  <a:pt x="2235" y="9982"/>
                  <a:pt x="2294" y="9982"/>
                  <a:pt x="2354" y="10012"/>
                </a:cubicBezTo>
                <a:cubicBezTo>
                  <a:pt x="2429" y="10056"/>
                  <a:pt x="2473" y="10131"/>
                  <a:pt x="2533" y="10205"/>
                </a:cubicBezTo>
                <a:cubicBezTo>
                  <a:pt x="2756" y="10466"/>
                  <a:pt x="3132" y="10651"/>
                  <a:pt x="3469" y="10651"/>
                </a:cubicBezTo>
                <a:cubicBezTo>
                  <a:pt x="3671" y="10651"/>
                  <a:pt x="3859" y="10585"/>
                  <a:pt x="3993" y="10429"/>
                </a:cubicBezTo>
                <a:cubicBezTo>
                  <a:pt x="4035" y="10441"/>
                  <a:pt x="4079" y="10446"/>
                  <a:pt x="4125" y="10446"/>
                </a:cubicBezTo>
                <a:cubicBezTo>
                  <a:pt x="4373" y="10446"/>
                  <a:pt x="4664" y="10287"/>
                  <a:pt x="4827" y="10086"/>
                </a:cubicBezTo>
                <a:cubicBezTo>
                  <a:pt x="4857" y="10027"/>
                  <a:pt x="4887" y="9952"/>
                  <a:pt x="4931" y="9922"/>
                </a:cubicBezTo>
                <a:cubicBezTo>
                  <a:pt x="4976" y="9863"/>
                  <a:pt x="5050" y="9848"/>
                  <a:pt x="5110" y="9803"/>
                </a:cubicBezTo>
                <a:cubicBezTo>
                  <a:pt x="5423" y="9624"/>
                  <a:pt x="5497" y="9133"/>
                  <a:pt x="5259" y="8865"/>
                </a:cubicBezTo>
                <a:cubicBezTo>
                  <a:pt x="5199" y="8805"/>
                  <a:pt x="5125" y="8745"/>
                  <a:pt x="5110" y="8656"/>
                </a:cubicBezTo>
                <a:cubicBezTo>
                  <a:pt x="5065" y="8537"/>
                  <a:pt x="5140" y="8433"/>
                  <a:pt x="5080" y="8313"/>
                </a:cubicBezTo>
                <a:cubicBezTo>
                  <a:pt x="5050" y="8224"/>
                  <a:pt x="4931" y="8194"/>
                  <a:pt x="4887" y="8120"/>
                </a:cubicBezTo>
                <a:cubicBezTo>
                  <a:pt x="4738" y="7941"/>
                  <a:pt x="4842" y="7643"/>
                  <a:pt x="4753" y="7449"/>
                </a:cubicBezTo>
                <a:cubicBezTo>
                  <a:pt x="4708" y="7345"/>
                  <a:pt x="4633" y="7271"/>
                  <a:pt x="4589" y="7196"/>
                </a:cubicBezTo>
                <a:cubicBezTo>
                  <a:pt x="4410" y="6958"/>
                  <a:pt x="4380" y="6600"/>
                  <a:pt x="4514" y="6347"/>
                </a:cubicBezTo>
                <a:cubicBezTo>
                  <a:pt x="4559" y="6213"/>
                  <a:pt x="4678" y="6079"/>
                  <a:pt x="4827" y="6079"/>
                </a:cubicBezTo>
                <a:cubicBezTo>
                  <a:pt x="4961" y="6079"/>
                  <a:pt x="5050" y="6183"/>
                  <a:pt x="5155" y="6258"/>
                </a:cubicBezTo>
                <a:cubicBezTo>
                  <a:pt x="5229" y="6295"/>
                  <a:pt x="5316" y="6326"/>
                  <a:pt x="5392" y="6326"/>
                </a:cubicBezTo>
                <a:cubicBezTo>
                  <a:pt x="5437" y="6326"/>
                  <a:pt x="5479" y="6315"/>
                  <a:pt x="5512" y="6287"/>
                </a:cubicBezTo>
                <a:cubicBezTo>
                  <a:pt x="5646" y="6183"/>
                  <a:pt x="5557" y="5960"/>
                  <a:pt x="5423" y="5840"/>
                </a:cubicBezTo>
                <a:cubicBezTo>
                  <a:pt x="5304" y="5736"/>
                  <a:pt x="5140" y="5602"/>
                  <a:pt x="5155" y="5438"/>
                </a:cubicBezTo>
                <a:cubicBezTo>
                  <a:pt x="5155" y="5304"/>
                  <a:pt x="5274" y="5185"/>
                  <a:pt x="5408" y="5155"/>
                </a:cubicBezTo>
                <a:cubicBezTo>
                  <a:pt x="5512" y="5110"/>
                  <a:pt x="5646" y="5096"/>
                  <a:pt x="5780" y="5066"/>
                </a:cubicBezTo>
                <a:cubicBezTo>
                  <a:pt x="6004" y="4961"/>
                  <a:pt x="6198" y="4738"/>
                  <a:pt x="6242" y="4500"/>
                </a:cubicBezTo>
                <a:cubicBezTo>
                  <a:pt x="6242" y="4425"/>
                  <a:pt x="6257" y="4351"/>
                  <a:pt x="6302" y="4291"/>
                </a:cubicBezTo>
                <a:cubicBezTo>
                  <a:pt x="6376" y="4217"/>
                  <a:pt x="6481" y="4217"/>
                  <a:pt x="6600" y="4202"/>
                </a:cubicBezTo>
                <a:cubicBezTo>
                  <a:pt x="6928" y="4172"/>
                  <a:pt x="7240" y="3904"/>
                  <a:pt x="7360" y="3576"/>
                </a:cubicBezTo>
                <a:cubicBezTo>
                  <a:pt x="7419" y="3427"/>
                  <a:pt x="7434" y="3233"/>
                  <a:pt x="7538" y="3144"/>
                </a:cubicBezTo>
                <a:cubicBezTo>
                  <a:pt x="7658" y="3025"/>
                  <a:pt x="7821" y="3055"/>
                  <a:pt x="7970" y="2995"/>
                </a:cubicBezTo>
                <a:cubicBezTo>
                  <a:pt x="8194" y="2921"/>
                  <a:pt x="8343" y="2697"/>
                  <a:pt x="8402" y="2474"/>
                </a:cubicBezTo>
                <a:cubicBezTo>
                  <a:pt x="8462" y="2250"/>
                  <a:pt x="8432" y="1997"/>
                  <a:pt x="8417" y="1788"/>
                </a:cubicBezTo>
                <a:cubicBezTo>
                  <a:pt x="8417" y="1624"/>
                  <a:pt x="8402" y="1475"/>
                  <a:pt x="8343" y="1356"/>
                </a:cubicBezTo>
                <a:cubicBezTo>
                  <a:pt x="8216" y="951"/>
                  <a:pt x="7809" y="675"/>
                  <a:pt x="7406" y="675"/>
                </a:cubicBezTo>
                <a:cubicBezTo>
                  <a:pt x="7335" y="675"/>
                  <a:pt x="7265" y="683"/>
                  <a:pt x="7196" y="701"/>
                </a:cubicBezTo>
                <a:cubicBezTo>
                  <a:pt x="6992" y="323"/>
                  <a:pt x="6775" y="45"/>
                  <a:pt x="6336" y="45"/>
                </a:cubicBezTo>
                <a:cubicBezTo>
                  <a:pt x="6325" y="45"/>
                  <a:pt x="6314" y="45"/>
                  <a:pt x="6302" y="45"/>
                </a:cubicBezTo>
                <a:cubicBezTo>
                  <a:pt x="6123" y="30"/>
                  <a:pt x="5929" y="1"/>
                  <a:pt x="5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3999902" y="3564519"/>
            <a:ext cx="583205" cy="650900"/>
          </a:xfrm>
          <a:custGeom>
            <a:rect b="b" l="l" r="r" t="t"/>
            <a:pathLst>
              <a:path extrusionOk="0" h="9446" w="8642">
                <a:moveTo>
                  <a:pt x="8641" y="1"/>
                </a:moveTo>
                <a:lnTo>
                  <a:pt x="4187" y="656"/>
                </a:lnTo>
                <a:lnTo>
                  <a:pt x="1" y="9446"/>
                </a:lnTo>
                <a:lnTo>
                  <a:pt x="4753" y="8120"/>
                </a:lnTo>
                <a:lnTo>
                  <a:pt x="864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3512304" y="4124063"/>
            <a:ext cx="810360" cy="403453"/>
          </a:xfrm>
          <a:custGeom>
            <a:rect b="b" l="l" r="r" t="t"/>
            <a:pathLst>
              <a:path extrusionOk="0" h="5855" w="12008">
                <a:moveTo>
                  <a:pt x="11978" y="0"/>
                </a:moveTo>
                <a:lnTo>
                  <a:pt x="7226" y="1326"/>
                </a:lnTo>
                <a:lnTo>
                  <a:pt x="7181" y="1609"/>
                </a:lnTo>
                <a:lnTo>
                  <a:pt x="0" y="5065"/>
                </a:lnTo>
                <a:lnTo>
                  <a:pt x="477" y="5855"/>
                </a:lnTo>
                <a:lnTo>
                  <a:pt x="12008" y="715"/>
                </a:lnTo>
                <a:lnTo>
                  <a:pt x="11978" y="0"/>
                </a:lnTo>
                <a:close/>
              </a:path>
            </a:pathLst>
          </a:custGeom>
          <a:solidFill>
            <a:srgbClr val="629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txBox="1"/>
          <p:nvPr>
            <p:ph idx="1" type="subTitle"/>
          </p:nvPr>
        </p:nvSpPr>
        <p:spPr>
          <a:xfrm flipH="1">
            <a:off x="285150" y="278675"/>
            <a:ext cx="85737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2600">
              <a:solidFill>
                <a:schemeClr val="lt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ctrTitle"/>
          </p:nvPr>
        </p:nvSpPr>
        <p:spPr>
          <a:xfrm flipH="1">
            <a:off x="1557725" y="-660225"/>
            <a:ext cx="6187200" cy="246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TF-IDF</a:t>
            </a:r>
            <a:endParaRPr/>
          </a:p>
        </p:txBody>
      </p:sp>
      <p:pic>
        <p:nvPicPr>
          <p:cNvPr id="342" name="Google Shape;342;p38"/>
          <p:cNvPicPr preferRelativeResize="0"/>
          <p:nvPr/>
        </p:nvPicPr>
        <p:blipFill>
          <a:blip r:embed="rId3">
            <a:alphaModFix/>
          </a:blip>
          <a:stretch>
            <a:fillRect/>
          </a:stretch>
        </p:blipFill>
        <p:spPr>
          <a:xfrm>
            <a:off x="668688" y="1241639"/>
            <a:ext cx="7592525" cy="2958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ctrTitle"/>
          </p:nvPr>
        </p:nvSpPr>
        <p:spPr>
          <a:xfrm flipH="1">
            <a:off x="1557725" y="-660225"/>
            <a:ext cx="6187200" cy="246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TF-IDF</a:t>
            </a:r>
            <a:endParaRPr/>
          </a:p>
        </p:txBody>
      </p:sp>
      <p:pic>
        <p:nvPicPr>
          <p:cNvPr id="348" name="Google Shape;348;p39"/>
          <p:cNvPicPr preferRelativeResize="0"/>
          <p:nvPr/>
        </p:nvPicPr>
        <p:blipFill>
          <a:blip r:embed="rId3">
            <a:alphaModFix/>
          </a:blip>
          <a:stretch>
            <a:fillRect/>
          </a:stretch>
        </p:blipFill>
        <p:spPr>
          <a:xfrm>
            <a:off x="231725" y="1348350"/>
            <a:ext cx="8839200" cy="29390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ctrTitle"/>
          </p:nvPr>
        </p:nvSpPr>
        <p:spPr>
          <a:xfrm flipH="1">
            <a:off x="1557725" y="-660225"/>
            <a:ext cx="6187200" cy="246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TF-IDF</a:t>
            </a:r>
            <a:endParaRPr/>
          </a:p>
        </p:txBody>
      </p:sp>
      <p:sp>
        <p:nvSpPr>
          <p:cNvPr id="354" name="Google Shape;354;p40"/>
          <p:cNvSpPr txBox="1"/>
          <p:nvPr>
            <p:ph idx="1" type="subTitle"/>
          </p:nvPr>
        </p:nvSpPr>
        <p:spPr>
          <a:xfrm flipH="1">
            <a:off x="1777500" y="2230701"/>
            <a:ext cx="55890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Short,  TF-IDF is a way to judge the importance of a word by its frequency in both the data and the dataset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3"/>
          <p:cNvSpPr txBox="1"/>
          <p:nvPr>
            <p:ph type="title"/>
          </p:nvPr>
        </p:nvSpPr>
        <p:spPr>
          <a:xfrm>
            <a:off x="448975" y="410350"/>
            <a:ext cx="8237700" cy="2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 Contributions</a:t>
            </a:r>
            <a:endParaRPr/>
          </a:p>
        </p:txBody>
      </p:sp>
      <p:sp>
        <p:nvSpPr>
          <p:cNvPr id="81" name="Google Shape;81;p23"/>
          <p:cNvSpPr/>
          <p:nvPr/>
        </p:nvSpPr>
        <p:spPr>
          <a:xfrm>
            <a:off x="2352625" y="1039600"/>
            <a:ext cx="4451400" cy="52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Binary Classification of Fake or Real News</a:t>
            </a:r>
            <a:endParaRPr sz="1000">
              <a:solidFill>
                <a:schemeClr val="lt1"/>
              </a:solidFill>
              <a:latin typeface="Roboto"/>
              <a:ea typeface="Roboto"/>
              <a:cs typeface="Roboto"/>
              <a:sym typeface="Roboto"/>
            </a:endParaRPr>
          </a:p>
        </p:txBody>
      </p:sp>
      <p:sp>
        <p:nvSpPr>
          <p:cNvPr id="82" name="Google Shape;82;p23"/>
          <p:cNvSpPr/>
          <p:nvPr/>
        </p:nvSpPr>
        <p:spPr>
          <a:xfrm>
            <a:off x="3550661" y="2151135"/>
            <a:ext cx="2042700" cy="525300"/>
          </a:xfrm>
          <a:prstGeom prst="rect">
            <a:avLst/>
          </a:prstGeom>
          <a:solidFill>
            <a:srgbClr val="0124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Group 01</a:t>
            </a:r>
            <a:endParaRPr sz="1000">
              <a:solidFill>
                <a:schemeClr val="lt1"/>
              </a:solidFill>
              <a:latin typeface="Roboto"/>
              <a:ea typeface="Roboto"/>
              <a:cs typeface="Roboto"/>
              <a:sym typeface="Roboto"/>
            </a:endParaRPr>
          </a:p>
        </p:txBody>
      </p:sp>
      <p:grpSp>
        <p:nvGrpSpPr>
          <p:cNvPr id="83" name="Google Shape;83;p23"/>
          <p:cNvGrpSpPr/>
          <p:nvPr/>
        </p:nvGrpSpPr>
        <p:grpSpPr>
          <a:xfrm>
            <a:off x="2503625" y="3262671"/>
            <a:ext cx="2042700" cy="1287313"/>
            <a:chOff x="2503625" y="3262671"/>
            <a:chExt cx="2042700" cy="1287313"/>
          </a:xfrm>
        </p:grpSpPr>
        <p:sp>
          <p:nvSpPr>
            <p:cNvPr id="84" name="Google Shape;84;p23"/>
            <p:cNvSpPr/>
            <p:nvPr/>
          </p:nvSpPr>
          <p:spPr>
            <a:xfrm>
              <a:off x="2503625" y="3262671"/>
              <a:ext cx="2042700" cy="525300"/>
            </a:xfrm>
            <a:prstGeom prst="rect">
              <a:avLst/>
            </a:prstGeom>
            <a:solidFill>
              <a:srgbClr val="497F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Wesley Susanto</a:t>
              </a:r>
              <a:endParaRPr>
                <a:solidFill>
                  <a:schemeClr val="lt1"/>
                </a:solidFill>
              </a:endParaRPr>
            </a:p>
          </p:txBody>
        </p:sp>
        <p:sp>
          <p:nvSpPr>
            <p:cNvPr id="85" name="Google Shape;85;p23"/>
            <p:cNvSpPr txBox="1"/>
            <p:nvPr/>
          </p:nvSpPr>
          <p:spPr>
            <a:xfrm>
              <a:off x="2809655" y="3940384"/>
              <a:ext cx="14262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Light"/>
                  <a:ea typeface="Fira Sans Extra Condensed Light"/>
                  <a:cs typeface="Fira Sans Extra Condensed Light"/>
                  <a:sym typeface="Fira Sans Extra Condensed Light"/>
                </a:rPr>
                <a:t>TF-IDF</a:t>
              </a:r>
              <a:endParaRPr sz="1100">
                <a:solidFill>
                  <a:schemeClr val="dk1"/>
                </a:solidFill>
                <a:latin typeface="Fira Sans Extra Condensed Light"/>
                <a:ea typeface="Fira Sans Extra Condensed Light"/>
                <a:cs typeface="Fira Sans Extra Condensed Light"/>
                <a:sym typeface="Fira Sans Extra Condensed Light"/>
              </a:endParaRPr>
            </a:p>
          </p:txBody>
        </p:sp>
      </p:grpSp>
      <p:grpSp>
        <p:nvGrpSpPr>
          <p:cNvPr id="86" name="Google Shape;86;p23"/>
          <p:cNvGrpSpPr/>
          <p:nvPr/>
        </p:nvGrpSpPr>
        <p:grpSpPr>
          <a:xfrm>
            <a:off x="409575" y="3262671"/>
            <a:ext cx="2042700" cy="1287313"/>
            <a:chOff x="409575" y="3262671"/>
            <a:chExt cx="2042700" cy="1287313"/>
          </a:xfrm>
        </p:grpSpPr>
        <p:sp>
          <p:nvSpPr>
            <p:cNvPr id="87" name="Google Shape;87;p23"/>
            <p:cNvSpPr/>
            <p:nvPr/>
          </p:nvSpPr>
          <p:spPr>
            <a:xfrm>
              <a:off x="409575" y="3262671"/>
              <a:ext cx="2042700" cy="525300"/>
            </a:xfrm>
            <a:prstGeom prst="rect">
              <a:avLst/>
            </a:prstGeom>
            <a:solidFill>
              <a:srgbClr val="185D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Niko Kristanto</a:t>
              </a:r>
              <a:endParaRPr>
                <a:solidFill>
                  <a:schemeClr val="lt1"/>
                </a:solidFill>
              </a:endParaRPr>
            </a:p>
          </p:txBody>
        </p:sp>
        <p:sp>
          <p:nvSpPr>
            <p:cNvPr id="88" name="Google Shape;88;p23"/>
            <p:cNvSpPr txBox="1"/>
            <p:nvPr/>
          </p:nvSpPr>
          <p:spPr>
            <a:xfrm>
              <a:off x="713386" y="3940384"/>
              <a:ext cx="14262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Light"/>
                  <a:ea typeface="Fira Sans Extra Condensed Light"/>
                  <a:cs typeface="Fira Sans Extra Condensed Light"/>
                  <a:sym typeface="Fira Sans Extra Condensed Light"/>
                </a:rPr>
                <a:t>Project Manager</a:t>
              </a:r>
              <a:endParaRPr sz="1100">
                <a:solidFill>
                  <a:schemeClr val="dk1"/>
                </a:solidFill>
                <a:latin typeface="Fira Sans Extra Condensed Light"/>
                <a:ea typeface="Fira Sans Extra Condensed Light"/>
                <a:cs typeface="Fira Sans Extra Condensed Light"/>
                <a:sym typeface="Fira Sans Extra Condensed Light"/>
              </a:endParaRPr>
            </a:p>
            <a:p>
              <a:pPr indent="0" lvl="0" marL="0" rtl="0" algn="ctr">
                <a:spcBef>
                  <a:spcPts val="0"/>
                </a:spcBef>
                <a:spcAft>
                  <a:spcPts val="0"/>
                </a:spcAft>
                <a:buNone/>
              </a:pPr>
              <a:r>
                <a:rPr lang="en" sz="1100">
                  <a:solidFill>
                    <a:schemeClr val="dk1"/>
                  </a:solidFill>
                  <a:latin typeface="Fira Sans Extra Condensed Light"/>
                  <a:ea typeface="Fira Sans Extra Condensed Light"/>
                  <a:cs typeface="Fira Sans Extra Condensed Light"/>
                  <a:sym typeface="Fira Sans Extra Condensed Light"/>
                </a:rPr>
                <a:t>Data Cleaning</a:t>
              </a:r>
              <a:endParaRPr sz="1100">
                <a:solidFill>
                  <a:schemeClr val="dk1"/>
                </a:solidFill>
                <a:latin typeface="Fira Sans Extra Condensed Light"/>
                <a:ea typeface="Fira Sans Extra Condensed Light"/>
                <a:cs typeface="Fira Sans Extra Condensed Light"/>
                <a:sym typeface="Fira Sans Extra Condensed Light"/>
              </a:endParaRPr>
            </a:p>
            <a:p>
              <a:pPr indent="0" lvl="0" marL="0" rtl="0" algn="ctr">
                <a:spcBef>
                  <a:spcPts val="0"/>
                </a:spcBef>
                <a:spcAft>
                  <a:spcPts val="0"/>
                </a:spcAft>
                <a:buNone/>
              </a:pPr>
              <a:r>
                <a:rPr lang="en" sz="1100">
                  <a:solidFill>
                    <a:schemeClr val="dk1"/>
                  </a:solidFill>
                  <a:latin typeface="Fira Sans Extra Condensed Light"/>
                  <a:ea typeface="Fira Sans Extra Condensed Light"/>
                  <a:cs typeface="Fira Sans Extra Condensed Light"/>
                  <a:sym typeface="Fira Sans Extra Condensed Light"/>
                </a:rPr>
                <a:t>Exploratory Data Analysis</a:t>
              </a:r>
              <a:endParaRPr sz="1100">
                <a:solidFill>
                  <a:schemeClr val="dk1"/>
                </a:solidFill>
                <a:latin typeface="Fira Sans Extra Condensed Light"/>
                <a:ea typeface="Fira Sans Extra Condensed Light"/>
                <a:cs typeface="Fira Sans Extra Condensed Light"/>
                <a:sym typeface="Fira Sans Extra Condensed Light"/>
              </a:endParaRPr>
            </a:p>
          </p:txBody>
        </p:sp>
      </p:grpSp>
      <p:grpSp>
        <p:nvGrpSpPr>
          <p:cNvPr id="89" name="Google Shape;89;p23"/>
          <p:cNvGrpSpPr/>
          <p:nvPr/>
        </p:nvGrpSpPr>
        <p:grpSpPr>
          <a:xfrm>
            <a:off x="4597675" y="3262671"/>
            <a:ext cx="2042700" cy="1287313"/>
            <a:chOff x="4597675" y="3262671"/>
            <a:chExt cx="2042700" cy="1287313"/>
          </a:xfrm>
        </p:grpSpPr>
        <p:sp>
          <p:nvSpPr>
            <p:cNvPr id="90" name="Google Shape;90;p23"/>
            <p:cNvSpPr/>
            <p:nvPr/>
          </p:nvSpPr>
          <p:spPr>
            <a:xfrm>
              <a:off x="4597675" y="3262671"/>
              <a:ext cx="2042700" cy="52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Vanessa Christy</a:t>
              </a:r>
              <a:endParaRPr>
                <a:solidFill>
                  <a:schemeClr val="lt1"/>
                </a:solidFill>
              </a:endParaRPr>
            </a:p>
          </p:txBody>
        </p:sp>
        <p:sp>
          <p:nvSpPr>
            <p:cNvPr id="91" name="Google Shape;91;p23"/>
            <p:cNvSpPr txBox="1"/>
            <p:nvPr/>
          </p:nvSpPr>
          <p:spPr>
            <a:xfrm>
              <a:off x="4905925" y="3940384"/>
              <a:ext cx="14262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GloVe</a:t>
              </a:r>
              <a:endParaRPr sz="1200">
                <a:solidFill>
                  <a:schemeClr val="dk1"/>
                </a:solidFill>
                <a:latin typeface="Fira Sans Extra Condensed Light"/>
                <a:ea typeface="Fira Sans Extra Condensed Light"/>
                <a:cs typeface="Fira Sans Extra Condensed Light"/>
                <a:sym typeface="Fira Sans Extra Condensed Light"/>
              </a:endParaRPr>
            </a:p>
          </p:txBody>
        </p:sp>
      </p:grpSp>
      <p:grpSp>
        <p:nvGrpSpPr>
          <p:cNvPr id="92" name="Google Shape;92;p23"/>
          <p:cNvGrpSpPr/>
          <p:nvPr/>
        </p:nvGrpSpPr>
        <p:grpSpPr>
          <a:xfrm>
            <a:off x="6691725" y="3262671"/>
            <a:ext cx="2042700" cy="1287313"/>
            <a:chOff x="6691725" y="3262671"/>
            <a:chExt cx="2042700" cy="1287313"/>
          </a:xfrm>
        </p:grpSpPr>
        <p:sp>
          <p:nvSpPr>
            <p:cNvPr id="93" name="Google Shape;93;p23"/>
            <p:cNvSpPr/>
            <p:nvPr/>
          </p:nvSpPr>
          <p:spPr>
            <a:xfrm>
              <a:off x="6691725" y="3262671"/>
              <a:ext cx="2042700" cy="525300"/>
            </a:xfrm>
            <a:prstGeom prst="rect">
              <a:avLst/>
            </a:prstGeom>
            <a:solidFill>
              <a:srgbClr val="FA6E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John Nicholas</a:t>
              </a:r>
              <a:endParaRPr>
                <a:solidFill>
                  <a:schemeClr val="lt1"/>
                </a:solidFill>
              </a:endParaRPr>
            </a:p>
          </p:txBody>
        </p:sp>
        <p:sp>
          <p:nvSpPr>
            <p:cNvPr id="94" name="Google Shape;94;p23"/>
            <p:cNvSpPr txBox="1"/>
            <p:nvPr/>
          </p:nvSpPr>
          <p:spPr>
            <a:xfrm>
              <a:off x="7002195" y="3940384"/>
              <a:ext cx="14262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BERT</a:t>
              </a:r>
              <a:endParaRPr sz="1200">
                <a:solidFill>
                  <a:schemeClr val="dk1"/>
                </a:solidFill>
                <a:latin typeface="Fira Sans Extra Condensed Light"/>
                <a:ea typeface="Fira Sans Extra Condensed Light"/>
                <a:cs typeface="Fira Sans Extra Condensed Light"/>
                <a:sym typeface="Fira Sans Extra Condensed Light"/>
              </a:endParaRPr>
            </a:p>
          </p:txBody>
        </p:sp>
      </p:grpSp>
      <p:cxnSp>
        <p:nvCxnSpPr>
          <p:cNvPr id="95" name="Google Shape;95;p23"/>
          <p:cNvCxnSpPr>
            <a:stCxn id="81" idx="2"/>
            <a:endCxn id="82" idx="0"/>
          </p:cNvCxnSpPr>
          <p:nvPr/>
        </p:nvCxnSpPr>
        <p:spPr>
          <a:xfrm flipH="1">
            <a:off x="4572025" y="1564900"/>
            <a:ext cx="6300" cy="58620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23"/>
          <p:cNvCxnSpPr>
            <a:stCxn id="82" idx="2"/>
            <a:endCxn id="87" idx="0"/>
          </p:cNvCxnSpPr>
          <p:nvPr/>
        </p:nvCxnSpPr>
        <p:spPr>
          <a:xfrm rot="5400000">
            <a:off x="2708411" y="1399035"/>
            <a:ext cx="586200" cy="31410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7" name="Google Shape;97;p23"/>
          <p:cNvCxnSpPr>
            <a:stCxn id="82" idx="2"/>
            <a:endCxn id="84" idx="0"/>
          </p:cNvCxnSpPr>
          <p:nvPr/>
        </p:nvCxnSpPr>
        <p:spPr>
          <a:xfrm rot="5400000">
            <a:off x="3755411" y="2446035"/>
            <a:ext cx="586200" cy="10470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8" name="Google Shape;98;p23"/>
          <p:cNvCxnSpPr>
            <a:stCxn id="82" idx="2"/>
            <a:endCxn id="90" idx="0"/>
          </p:cNvCxnSpPr>
          <p:nvPr/>
        </p:nvCxnSpPr>
        <p:spPr>
          <a:xfrm flipH="1" rot="-5400000">
            <a:off x="4802411" y="2446035"/>
            <a:ext cx="586200" cy="10470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9" name="Google Shape;99;p23"/>
          <p:cNvCxnSpPr>
            <a:stCxn id="82" idx="2"/>
            <a:endCxn id="93" idx="0"/>
          </p:cNvCxnSpPr>
          <p:nvPr/>
        </p:nvCxnSpPr>
        <p:spPr>
          <a:xfrm flipH="1" rot="-5400000">
            <a:off x="5849411" y="1399035"/>
            <a:ext cx="586200" cy="3141000"/>
          </a:xfrm>
          <a:prstGeom prst="bentConnector3">
            <a:avLst>
              <a:gd fmla="val 50003"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ctrTitle"/>
          </p:nvPr>
        </p:nvSpPr>
        <p:spPr>
          <a:xfrm flipH="1">
            <a:off x="1907813" y="97200"/>
            <a:ext cx="4179900" cy="11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What’s Next?</a:t>
            </a:r>
            <a:endParaRPr sz="5000"/>
          </a:p>
        </p:txBody>
      </p:sp>
      <p:sp>
        <p:nvSpPr>
          <p:cNvPr id="360" name="Google Shape;360;p41"/>
          <p:cNvSpPr txBox="1"/>
          <p:nvPr>
            <p:ph idx="1" type="subTitle"/>
          </p:nvPr>
        </p:nvSpPr>
        <p:spPr>
          <a:xfrm flipH="1">
            <a:off x="86725" y="858302"/>
            <a:ext cx="3885600" cy="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a:t>
            </a:r>
            <a:r>
              <a:rPr lang="en"/>
              <a:t>known</a:t>
            </a:r>
            <a:r>
              <a:rPr lang="en"/>
              <a:t> that TF-IDF is used for counting the weight of each word, but then what’s the use?</a:t>
            </a:r>
            <a:endParaRPr/>
          </a:p>
        </p:txBody>
      </p:sp>
      <p:sp>
        <p:nvSpPr>
          <p:cNvPr id="361" name="Google Shape;361;p41"/>
          <p:cNvSpPr txBox="1"/>
          <p:nvPr>
            <p:ph idx="1" type="subTitle"/>
          </p:nvPr>
        </p:nvSpPr>
        <p:spPr>
          <a:xfrm flipH="1">
            <a:off x="2528275" y="1435452"/>
            <a:ext cx="3885600" cy="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Differents Model Classifier to help us translate these weight into a working Machine learning model</a:t>
            </a:r>
            <a:endParaRPr/>
          </a:p>
        </p:txBody>
      </p:sp>
      <p:sp>
        <p:nvSpPr>
          <p:cNvPr id="362" name="Google Shape;362;p41"/>
          <p:cNvSpPr txBox="1"/>
          <p:nvPr>
            <p:ph idx="1" type="subTitle"/>
          </p:nvPr>
        </p:nvSpPr>
        <p:spPr>
          <a:xfrm flipH="1">
            <a:off x="3463300" y="2252863"/>
            <a:ext cx="1819800" cy="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we use </a:t>
            </a:r>
            <a:endParaRPr/>
          </a:p>
        </p:txBody>
      </p:sp>
      <p:pic>
        <p:nvPicPr>
          <p:cNvPr id="363" name="Google Shape;363;p41"/>
          <p:cNvPicPr preferRelativeResize="0"/>
          <p:nvPr/>
        </p:nvPicPr>
        <p:blipFill>
          <a:blip r:embed="rId3">
            <a:alphaModFix/>
          </a:blip>
          <a:stretch>
            <a:fillRect/>
          </a:stretch>
        </p:blipFill>
        <p:spPr>
          <a:xfrm>
            <a:off x="0" y="2510975"/>
            <a:ext cx="2778801" cy="2098300"/>
          </a:xfrm>
          <a:prstGeom prst="rect">
            <a:avLst/>
          </a:prstGeom>
          <a:noFill/>
          <a:ln>
            <a:noFill/>
          </a:ln>
        </p:spPr>
      </p:pic>
      <p:sp>
        <p:nvSpPr>
          <p:cNvPr id="364" name="Google Shape;364;p41"/>
          <p:cNvSpPr txBox="1"/>
          <p:nvPr/>
        </p:nvSpPr>
        <p:spPr>
          <a:xfrm>
            <a:off x="413138" y="2021300"/>
            <a:ext cx="11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Linear SVM</a:t>
            </a:r>
            <a:endParaRPr>
              <a:latin typeface="Roboto"/>
              <a:ea typeface="Roboto"/>
              <a:cs typeface="Roboto"/>
              <a:sym typeface="Roboto"/>
            </a:endParaRPr>
          </a:p>
        </p:txBody>
      </p:sp>
      <p:pic>
        <p:nvPicPr>
          <p:cNvPr id="365" name="Google Shape;365;p41"/>
          <p:cNvPicPr preferRelativeResize="0"/>
          <p:nvPr/>
        </p:nvPicPr>
        <p:blipFill>
          <a:blip r:embed="rId4">
            <a:alphaModFix/>
          </a:blip>
          <a:stretch>
            <a:fillRect/>
          </a:stretch>
        </p:blipFill>
        <p:spPr>
          <a:xfrm>
            <a:off x="2822300" y="3146975"/>
            <a:ext cx="2263925" cy="1358350"/>
          </a:xfrm>
          <a:prstGeom prst="rect">
            <a:avLst/>
          </a:prstGeom>
          <a:noFill/>
          <a:ln>
            <a:noFill/>
          </a:ln>
        </p:spPr>
      </p:pic>
      <p:sp>
        <p:nvSpPr>
          <p:cNvPr id="366" name="Google Shape;366;p41"/>
          <p:cNvSpPr txBox="1"/>
          <p:nvPr/>
        </p:nvSpPr>
        <p:spPr>
          <a:xfrm>
            <a:off x="2778801" y="2670075"/>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Decision Tree</a:t>
            </a:r>
            <a:endParaRPr>
              <a:latin typeface="Roboto"/>
              <a:ea typeface="Roboto"/>
              <a:cs typeface="Roboto"/>
              <a:sym typeface="Roboto"/>
            </a:endParaRPr>
          </a:p>
        </p:txBody>
      </p:sp>
      <p:pic>
        <p:nvPicPr>
          <p:cNvPr id="367" name="Google Shape;367;p41"/>
          <p:cNvPicPr preferRelativeResize="0"/>
          <p:nvPr/>
        </p:nvPicPr>
        <p:blipFill>
          <a:blip r:embed="rId5">
            <a:alphaModFix/>
          </a:blip>
          <a:stretch>
            <a:fillRect/>
          </a:stretch>
        </p:blipFill>
        <p:spPr>
          <a:xfrm>
            <a:off x="5025575" y="3146975"/>
            <a:ext cx="1986350" cy="1466000"/>
          </a:xfrm>
          <a:prstGeom prst="rect">
            <a:avLst/>
          </a:prstGeom>
          <a:noFill/>
          <a:ln>
            <a:noFill/>
          </a:ln>
        </p:spPr>
      </p:pic>
      <p:sp>
        <p:nvSpPr>
          <p:cNvPr id="368" name="Google Shape;368;p41"/>
          <p:cNvSpPr txBox="1"/>
          <p:nvPr/>
        </p:nvSpPr>
        <p:spPr>
          <a:xfrm>
            <a:off x="5025575" y="2670075"/>
            <a:ext cx="14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Random Forest</a:t>
            </a:r>
            <a:endParaRPr>
              <a:latin typeface="Roboto"/>
              <a:ea typeface="Roboto"/>
              <a:cs typeface="Roboto"/>
              <a:sym typeface="Roboto"/>
            </a:endParaRPr>
          </a:p>
        </p:txBody>
      </p:sp>
      <p:pic>
        <p:nvPicPr>
          <p:cNvPr id="369" name="Google Shape;369;p41"/>
          <p:cNvPicPr preferRelativeResize="0"/>
          <p:nvPr/>
        </p:nvPicPr>
        <p:blipFill>
          <a:blip r:embed="rId6">
            <a:alphaModFix/>
          </a:blip>
          <a:stretch>
            <a:fillRect/>
          </a:stretch>
        </p:blipFill>
        <p:spPr>
          <a:xfrm>
            <a:off x="7011925" y="1878500"/>
            <a:ext cx="2071450" cy="2407751"/>
          </a:xfrm>
          <a:prstGeom prst="rect">
            <a:avLst/>
          </a:prstGeom>
          <a:noFill/>
          <a:ln>
            <a:noFill/>
          </a:ln>
        </p:spPr>
      </p:pic>
      <p:sp>
        <p:nvSpPr>
          <p:cNvPr id="370" name="Google Shape;370;p41"/>
          <p:cNvSpPr txBox="1"/>
          <p:nvPr/>
        </p:nvSpPr>
        <p:spPr>
          <a:xfrm>
            <a:off x="7011925" y="1296000"/>
            <a:ext cx="14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XGBoost</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1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1"/>
                                        </p:tgtEl>
                                      </p:cBhvr>
                                    </p:animEffect>
                                    <p:set>
                                      <p:cBhvr>
                                        <p:cTn dur="1" fill="hold">
                                          <p:stCondLst>
                                            <p:cond delay="500"/>
                                          </p:stCondLst>
                                        </p:cTn>
                                        <p:tgtEl>
                                          <p:spTgt spid="3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ctrTitle"/>
          </p:nvPr>
        </p:nvSpPr>
        <p:spPr>
          <a:xfrm flipH="1">
            <a:off x="1461275" y="152400"/>
            <a:ext cx="6602700" cy="6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 SVM</a:t>
            </a:r>
            <a:endParaRPr/>
          </a:p>
        </p:txBody>
      </p:sp>
      <p:sp>
        <p:nvSpPr>
          <p:cNvPr id="376" name="Google Shape;376;p42"/>
          <p:cNvSpPr txBox="1"/>
          <p:nvPr>
            <p:ph idx="1" type="subTitle"/>
          </p:nvPr>
        </p:nvSpPr>
        <p:spPr>
          <a:xfrm flipH="1">
            <a:off x="4663575" y="1190847"/>
            <a:ext cx="38856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Model, we try several different C’s value which results in value of C = 1.0 to be most suitable for the data with 98.7% accuracy on test data</a:t>
            </a:r>
            <a:endParaRPr/>
          </a:p>
        </p:txBody>
      </p:sp>
      <p:pic>
        <p:nvPicPr>
          <p:cNvPr id="377" name="Google Shape;377;p42"/>
          <p:cNvPicPr preferRelativeResize="0"/>
          <p:nvPr/>
        </p:nvPicPr>
        <p:blipFill>
          <a:blip r:embed="rId3">
            <a:alphaModFix/>
          </a:blip>
          <a:stretch>
            <a:fillRect/>
          </a:stretch>
        </p:blipFill>
        <p:spPr>
          <a:xfrm>
            <a:off x="129050" y="1319923"/>
            <a:ext cx="4380699" cy="2782151"/>
          </a:xfrm>
          <a:prstGeom prst="rect">
            <a:avLst/>
          </a:prstGeom>
          <a:noFill/>
          <a:ln>
            <a:noFill/>
          </a:ln>
        </p:spPr>
      </p:pic>
      <p:pic>
        <p:nvPicPr>
          <p:cNvPr id="378" name="Google Shape;378;p42"/>
          <p:cNvPicPr preferRelativeResize="0"/>
          <p:nvPr/>
        </p:nvPicPr>
        <p:blipFill>
          <a:blip r:embed="rId4">
            <a:alphaModFix/>
          </a:blip>
          <a:stretch>
            <a:fillRect/>
          </a:stretch>
        </p:blipFill>
        <p:spPr>
          <a:xfrm>
            <a:off x="4607775" y="2325150"/>
            <a:ext cx="4481850" cy="23705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ctrTitle"/>
          </p:nvPr>
        </p:nvSpPr>
        <p:spPr>
          <a:xfrm flipH="1">
            <a:off x="1461275" y="76200"/>
            <a:ext cx="6602700" cy="6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384" name="Google Shape;384;p43"/>
          <p:cNvSpPr txBox="1"/>
          <p:nvPr>
            <p:ph idx="1" type="subTitle"/>
          </p:nvPr>
        </p:nvSpPr>
        <p:spPr>
          <a:xfrm flipH="1">
            <a:off x="4685375" y="812322"/>
            <a:ext cx="3885600" cy="98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 this Model, we try several different maximum depth value which results in value of Max_depth = 50 to be most suitable for the data with 93.5% accuracy on test data</a:t>
            </a:r>
            <a:endParaRPr/>
          </a:p>
        </p:txBody>
      </p:sp>
      <p:pic>
        <p:nvPicPr>
          <p:cNvPr id="385" name="Google Shape;385;p43"/>
          <p:cNvPicPr preferRelativeResize="0"/>
          <p:nvPr/>
        </p:nvPicPr>
        <p:blipFill>
          <a:blip r:embed="rId3">
            <a:alphaModFix/>
          </a:blip>
          <a:stretch>
            <a:fillRect/>
          </a:stretch>
        </p:blipFill>
        <p:spPr>
          <a:xfrm>
            <a:off x="152400" y="676500"/>
            <a:ext cx="4086003" cy="4086003"/>
          </a:xfrm>
          <a:prstGeom prst="rect">
            <a:avLst/>
          </a:prstGeom>
          <a:noFill/>
          <a:ln>
            <a:noFill/>
          </a:ln>
        </p:spPr>
      </p:pic>
      <p:pic>
        <p:nvPicPr>
          <p:cNvPr id="386" name="Google Shape;386;p43"/>
          <p:cNvPicPr preferRelativeResize="0"/>
          <p:nvPr/>
        </p:nvPicPr>
        <p:blipFill>
          <a:blip r:embed="rId4">
            <a:alphaModFix/>
          </a:blip>
          <a:stretch>
            <a:fillRect/>
          </a:stretch>
        </p:blipFill>
        <p:spPr>
          <a:xfrm>
            <a:off x="4543203" y="2327222"/>
            <a:ext cx="4600799" cy="22492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4"/>
          <p:cNvSpPr txBox="1"/>
          <p:nvPr>
            <p:ph type="ctrTitle"/>
          </p:nvPr>
        </p:nvSpPr>
        <p:spPr>
          <a:xfrm flipH="1">
            <a:off x="1461275" y="76200"/>
            <a:ext cx="6602700" cy="6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392" name="Google Shape;392;p44"/>
          <p:cNvSpPr txBox="1"/>
          <p:nvPr>
            <p:ph idx="1" type="subTitle"/>
          </p:nvPr>
        </p:nvSpPr>
        <p:spPr>
          <a:xfrm flipH="1">
            <a:off x="4136375" y="752700"/>
            <a:ext cx="4434600" cy="10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 this Model,we use the best depth from before and we try several different number of trees in the forest which results in value of number of trees or n_estimator = 300 to be most suitable for the data with 96.7% accuracy on test data</a:t>
            </a:r>
            <a:endParaRPr/>
          </a:p>
        </p:txBody>
      </p:sp>
      <p:pic>
        <p:nvPicPr>
          <p:cNvPr id="393" name="Google Shape;393;p44"/>
          <p:cNvPicPr preferRelativeResize="0"/>
          <p:nvPr/>
        </p:nvPicPr>
        <p:blipFill>
          <a:blip r:embed="rId3">
            <a:alphaModFix/>
          </a:blip>
          <a:stretch>
            <a:fillRect/>
          </a:stretch>
        </p:blipFill>
        <p:spPr>
          <a:xfrm>
            <a:off x="0" y="1308300"/>
            <a:ext cx="4136225" cy="2690975"/>
          </a:xfrm>
          <a:prstGeom prst="rect">
            <a:avLst/>
          </a:prstGeom>
          <a:noFill/>
          <a:ln>
            <a:noFill/>
          </a:ln>
        </p:spPr>
      </p:pic>
      <p:pic>
        <p:nvPicPr>
          <p:cNvPr id="394" name="Google Shape;394;p44"/>
          <p:cNvPicPr preferRelativeResize="0"/>
          <p:nvPr/>
        </p:nvPicPr>
        <p:blipFill>
          <a:blip r:embed="rId4">
            <a:alphaModFix/>
          </a:blip>
          <a:stretch>
            <a:fillRect/>
          </a:stretch>
        </p:blipFill>
        <p:spPr>
          <a:xfrm>
            <a:off x="4234250" y="2305550"/>
            <a:ext cx="4702977" cy="22448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txBox="1"/>
          <p:nvPr>
            <p:ph type="ctrTitle"/>
          </p:nvPr>
        </p:nvSpPr>
        <p:spPr>
          <a:xfrm flipH="1">
            <a:off x="1461275" y="76200"/>
            <a:ext cx="6602700" cy="6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XGBoost</a:t>
            </a:r>
            <a:endParaRPr/>
          </a:p>
        </p:txBody>
      </p:sp>
      <p:sp>
        <p:nvSpPr>
          <p:cNvPr id="400" name="Google Shape;400;p45"/>
          <p:cNvSpPr txBox="1"/>
          <p:nvPr>
            <p:ph idx="1" type="subTitle"/>
          </p:nvPr>
        </p:nvSpPr>
        <p:spPr>
          <a:xfrm flipH="1">
            <a:off x="4200050" y="905100"/>
            <a:ext cx="4376100" cy="98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 this Model, we use the best depth from the decision tree mode and we try several different number of iteration used which results in value of n_estimators = 500 to be most suitable for the data with 98.4% accuracy on test data</a:t>
            </a:r>
            <a:endParaRPr/>
          </a:p>
        </p:txBody>
      </p:sp>
      <p:pic>
        <p:nvPicPr>
          <p:cNvPr id="401" name="Google Shape;401;p45"/>
          <p:cNvPicPr preferRelativeResize="0"/>
          <p:nvPr/>
        </p:nvPicPr>
        <p:blipFill>
          <a:blip r:embed="rId3">
            <a:alphaModFix/>
          </a:blip>
          <a:stretch>
            <a:fillRect/>
          </a:stretch>
        </p:blipFill>
        <p:spPr>
          <a:xfrm>
            <a:off x="152400" y="905100"/>
            <a:ext cx="3814201" cy="4086000"/>
          </a:xfrm>
          <a:prstGeom prst="rect">
            <a:avLst/>
          </a:prstGeom>
          <a:noFill/>
          <a:ln>
            <a:noFill/>
          </a:ln>
        </p:spPr>
      </p:pic>
      <p:grpSp>
        <p:nvGrpSpPr>
          <p:cNvPr id="402" name="Google Shape;402;p45"/>
          <p:cNvGrpSpPr/>
          <p:nvPr/>
        </p:nvGrpSpPr>
        <p:grpSpPr>
          <a:xfrm>
            <a:off x="4271398" y="2419175"/>
            <a:ext cx="4872604" cy="2298602"/>
            <a:chOff x="4271398" y="2419175"/>
            <a:chExt cx="4872604" cy="2298602"/>
          </a:xfrm>
        </p:grpSpPr>
        <p:pic>
          <p:nvPicPr>
            <p:cNvPr id="403" name="Google Shape;403;p45"/>
            <p:cNvPicPr preferRelativeResize="0"/>
            <p:nvPr/>
          </p:nvPicPr>
          <p:blipFill rotWithShape="1">
            <a:blip r:embed="rId4">
              <a:alphaModFix/>
            </a:blip>
            <a:srcRect b="0" l="0" r="0" t="20121"/>
            <a:stretch/>
          </p:blipFill>
          <p:spPr>
            <a:xfrm>
              <a:off x="4271400" y="2511927"/>
              <a:ext cx="4872602" cy="2205850"/>
            </a:xfrm>
            <a:prstGeom prst="rect">
              <a:avLst/>
            </a:prstGeom>
            <a:noFill/>
            <a:ln>
              <a:noFill/>
            </a:ln>
          </p:spPr>
        </p:pic>
        <p:pic>
          <p:nvPicPr>
            <p:cNvPr id="404" name="Google Shape;404;p45"/>
            <p:cNvPicPr preferRelativeResize="0"/>
            <p:nvPr/>
          </p:nvPicPr>
          <p:blipFill rotWithShape="1">
            <a:blip r:embed="rId5">
              <a:alphaModFix/>
            </a:blip>
            <a:srcRect b="96300" l="0" r="0" t="0"/>
            <a:stretch/>
          </p:blipFill>
          <p:spPr>
            <a:xfrm>
              <a:off x="4271398" y="2419175"/>
              <a:ext cx="4423848" cy="927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ctrTitle"/>
          </p:nvPr>
        </p:nvSpPr>
        <p:spPr>
          <a:xfrm flipH="1">
            <a:off x="2282125" y="236674"/>
            <a:ext cx="4080300" cy="8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10" name="Google Shape;410;p46"/>
          <p:cNvSpPr txBox="1"/>
          <p:nvPr>
            <p:ph idx="1" type="subTitle"/>
          </p:nvPr>
        </p:nvSpPr>
        <p:spPr>
          <a:xfrm flipH="1">
            <a:off x="457350" y="2431345"/>
            <a:ext cx="3885600" cy="13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Using TF_IDF method, we can see from our result that using linear SVM is the better out of the 4 classifier that we try in this dataset</a:t>
            </a:r>
            <a:endParaRPr/>
          </a:p>
        </p:txBody>
      </p:sp>
      <p:pic>
        <p:nvPicPr>
          <p:cNvPr id="411" name="Google Shape;411;p46"/>
          <p:cNvPicPr preferRelativeResize="0"/>
          <p:nvPr/>
        </p:nvPicPr>
        <p:blipFill>
          <a:blip r:embed="rId3">
            <a:alphaModFix/>
          </a:blip>
          <a:stretch>
            <a:fillRect/>
          </a:stretch>
        </p:blipFill>
        <p:spPr>
          <a:xfrm>
            <a:off x="4342950" y="1422050"/>
            <a:ext cx="4397901" cy="332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5" name="Shape 415"/>
        <p:cNvGrpSpPr/>
        <p:nvPr/>
      </p:nvGrpSpPr>
      <p:grpSpPr>
        <a:xfrm>
          <a:off x="0" y="0"/>
          <a:ext cx="0" cy="0"/>
          <a:chOff x="0" y="0"/>
          <a:chExt cx="0" cy="0"/>
        </a:xfrm>
      </p:grpSpPr>
      <p:sp>
        <p:nvSpPr>
          <p:cNvPr id="416" name="Google Shape;416;p47"/>
          <p:cNvSpPr/>
          <p:nvPr/>
        </p:nvSpPr>
        <p:spPr>
          <a:xfrm>
            <a:off x="6885408" y="2896236"/>
            <a:ext cx="1233708" cy="967597"/>
          </a:xfrm>
          <a:custGeom>
            <a:rect b="b" l="l" r="r" t="t"/>
            <a:pathLst>
              <a:path extrusionOk="0" h="14042" w="18281">
                <a:moveTo>
                  <a:pt x="18280" y="1"/>
                </a:moveTo>
                <a:cubicBezTo>
                  <a:pt x="16150" y="731"/>
                  <a:pt x="13885" y="1163"/>
                  <a:pt x="11636" y="1222"/>
                </a:cubicBezTo>
                <a:cubicBezTo>
                  <a:pt x="10384" y="1267"/>
                  <a:pt x="9118" y="1222"/>
                  <a:pt x="7896" y="1431"/>
                </a:cubicBezTo>
                <a:cubicBezTo>
                  <a:pt x="4083" y="2086"/>
                  <a:pt x="1" y="5498"/>
                  <a:pt x="1222" y="9714"/>
                </a:cubicBezTo>
                <a:cubicBezTo>
                  <a:pt x="1878" y="11949"/>
                  <a:pt x="3978" y="13528"/>
                  <a:pt x="6213" y="13930"/>
                </a:cubicBezTo>
                <a:cubicBezTo>
                  <a:pt x="6631" y="14005"/>
                  <a:pt x="7052" y="14041"/>
                  <a:pt x="7473" y="14041"/>
                </a:cubicBezTo>
                <a:cubicBezTo>
                  <a:pt x="9633" y="14041"/>
                  <a:pt x="11780" y="13090"/>
                  <a:pt x="13364" y="11606"/>
                </a:cubicBezTo>
                <a:cubicBezTo>
                  <a:pt x="14288" y="10742"/>
                  <a:pt x="15047" y="9714"/>
                  <a:pt x="15598" y="8597"/>
                </a:cubicBezTo>
                <a:cubicBezTo>
                  <a:pt x="16194" y="7435"/>
                  <a:pt x="16552" y="6168"/>
                  <a:pt x="16909" y="4902"/>
                </a:cubicBezTo>
                <a:cubicBezTo>
                  <a:pt x="17371" y="3263"/>
                  <a:pt x="17818" y="1639"/>
                  <a:pt x="18280"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7103461" y="2990091"/>
            <a:ext cx="939807" cy="693208"/>
          </a:xfrm>
          <a:custGeom>
            <a:rect b="b" l="l" r="r" t="t"/>
            <a:pathLst>
              <a:path extrusionOk="0" h="10060" w="13926">
                <a:moveTo>
                  <a:pt x="13689" y="1"/>
                </a:moveTo>
                <a:cubicBezTo>
                  <a:pt x="13663" y="1"/>
                  <a:pt x="13634" y="8"/>
                  <a:pt x="13604" y="24"/>
                </a:cubicBezTo>
                <a:cubicBezTo>
                  <a:pt x="11876" y="784"/>
                  <a:pt x="10133" y="1559"/>
                  <a:pt x="8464" y="2438"/>
                </a:cubicBezTo>
                <a:cubicBezTo>
                  <a:pt x="8747" y="1857"/>
                  <a:pt x="9075" y="1305"/>
                  <a:pt x="9462" y="799"/>
                </a:cubicBezTo>
                <a:cubicBezTo>
                  <a:pt x="9572" y="645"/>
                  <a:pt x="9448" y="468"/>
                  <a:pt x="9321" y="468"/>
                </a:cubicBezTo>
                <a:cubicBezTo>
                  <a:pt x="9276" y="468"/>
                  <a:pt x="9230" y="491"/>
                  <a:pt x="9194" y="546"/>
                </a:cubicBezTo>
                <a:cubicBezTo>
                  <a:pt x="8673" y="1216"/>
                  <a:pt x="8256" y="1916"/>
                  <a:pt x="7928" y="2676"/>
                </a:cubicBezTo>
                <a:lnTo>
                  <a:pt x="7928" y="2721"/>
                </a:lnTo>
                <a:cubicBezTo>
                  <a:pt x="7183" y="3123"/>
                  <a:pt x="6438" y="3540"/>
                  <a:pt x="5708" y="4002"/>
                </a:cubicBezTo>
                <a:cubicBezTo>
                  <a:pt x="4665" y="4657"/>
                  <a:pt x="3623" y="5372"/>
                  <a:pt x="2669" y="6222"/>
                </a:cubicBezTo>
                <a:cubicBezTo>
                  <a:pt x="3057" y="4762"/>
                  <a:pt x="3503" y="3317"/>
                  <a:pt x="4055" y="1901"/>
                </a:cubicBezTo>
                <a:cubicBezTo>
                  <a:pt x="4116" y="1748"/>
                  <a:pt x="3967" y="1608"/>
                  <a:pt x="3843" y="1608"/>
                </a:cubicBezTo>
                <a:cubicBezTo>
                  <a:pt x="3787" y="1608"/>
                  <a:pt x="3735" y="1638"/>
                  <a:pt x="3712" y="1708"/>
                </a:cubicBezTo>
                <a:cubicBezTo>
                  <a:pt x="3101" y="3346"/>
                  <a:pt x="2580" y="5000"/>
                  <a:pt x="2148" y="6698"/>
                </a:cubicBezTo>
                <a:cubicBezTo>
                  <a:pt x="1254" y="7577"/>
                  <a:pt x="524" y="8590"/>
                  <a:pt x="62" y="9767"/>
                </a:cubicBezTo>
                <a:cubicBezTo>
                  <a:pt x="1" y="9921"/>
                  <a:pt x="150" y="10060"/>
                  <a:pt x="274" y="10060"/>
                </a:cubicBezTo>
                <a:cubicBezTo>
                  <a:pt x="330" y="10060"/>
                  <a:pt x="381" y="10031"/>
                  <a:pt x="405" y="9961"/>
                </a:cubicBezTo>
                <a:cubicBezTo>
                  <a:pt x="598" y="9439"/>
                  <a:pt x="867" y="8963"/>
                  <a:pt x="1165" y="8501"/>
                </a:cubicBezTo>
                <a:lnTo>
                  <a:pt x="1179" y="8501"/>
                </a:lnTo>
                <a:cubicBezTo>
                  <a:pt x="1432" y="8504"/>
                  <a:pt x="1686" y="8506"/>
                  <a:pt x="1941" y="8506"/>
                </a:cubicBezTo>
                <a:cubicBezTo>
                  <a:pt x="2571" y="8506"/>
                  <a:pt x="3205" y="8498"/>
                  <a:pt x="3840" y="8498"/>
                </a:cubicBezTo>
                <a:cubicBezTo>
                  <a:pt x="5140" y="8498"/>
                  <a:pt x="6441" y="8530"/>
                  <a:pt x="7705" y="8724"/>
                </a:cubicBezTo>
                <a:cubicBezTo>
                  <a:pt x="7718" y="8727"/>
                  <a:pt x="7731" y="8728"/>
                  <a:pt x="7743" y="8728"/>
                </a:cubicBezTo>
                <a:cubicBezTo>
                  <a:pt x="7952" y="8728"/>
                  <a:pt x="8018" y="8394"/>
                  <a:pt x="7779" y="8352"/>
                </a:cubicBezTo>
                <a:cubicBezTo>
                  <a:pt x="6514" y="8152"/>
                  <a:pt x="5209" y="8113"/>
                  <a:pt x="3903" y="8113"/>
                </a:cubicBezTo>
                <a:cubicBezTo>
                  <a:pt x="3072" y="8113"/>
                  <a:pt x="2240" y="8128"/>
                  <a:pt x="1418" y="8128"/>
                </a:cubicBezTo>
                <a:cubicBezTo>
                  <a:pt x="2610" y="6519"/>
                  <a:pt x="4368" y="5283"/>
                  <a:pt x="6066" y="4240"/>
                </a:cubicBezTo>
                <a:cubicBezTo>
                  <a:pt x="8047" y="4330"/>
                  <a:pt x="10118" y="4300"/>
                  <a:pt x="12070" y="4732"/>
                </a:cubicBezTo>
                <a:cubicBezTo>
                  <a:pt x="12087" y="4736"/>
                  <a:pt x="12104" y="4738"/>
                  <a:pt x="12120" y="4738"/>
                </a:cubicBezTo>
                <a:cubicBezTo>
                  <a:pt x="12319" y="4738"/>
                  <a:pt x="12379" y="4415"/>
                  <a:pt x="12144" y="4359"/>
                </a:cubicBezTo>
                <a:cubicBezTo>
                  <a:pt x="10356" y="3957"/>
                  <a:pt x="8479" y="3942"/>
                  <a:pt x="6632" y="3898"/>
                </a:cubicBezTo>
                <a:cubicBezTo>
                  <a:pt x="8896" y="2557"/>
                  <a:pt x="11295" y="1469"/>
                  <a:pt x="13693" y="412"/>
                </a:cubicBezTo>
                <a:cubicBezTo>
                  <a:pt x="13925" y="295"/>
                  <a:pt x="13856" y="1"/>
                  <a:pt x="1368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a:off x="6587855" y="1865422"/>
            <a:ext cx="1615678" cy="1487159"/>
          </a:xfrm>
          <a:custGeom>
            <a:rect b="b" l="l" r="r" t="t"/>
            <a:pathLst>
              <a:path extrusionOk="0" h="21582" w="23941">
                <a:moveTo>
                  <a:pt x="19859" y="1"/>
                </a:moveTo>
                <a:cubicBezTo>
                  <a:pt x="19819" y="1"/>
                  <a:pt x="19779" y="1"/>
                  <a:pt x="19739" y="3"/>
                </a:cubicBezTo>
                <a:cubicBezTo>
                  <a:pt x="18294" y="62"/>
                  <a:pt x="16983" y="792"/>
                  <a:pt x="15940" y="1775"/>
                </a:cubicBezTo>
                <a:cubicBezTo>
                  <a:pt x="14823" y="2863"/>
                  <a:pt x="13959" y="4234"/>
                  <a:pt x="12603" y="4978"/>
                </a:cubicBezTo>
                <a:cubicBezTo>
                  <a:pt x="11292" y="5708"/>
                  <a:pt x="9728" y="5723"/>
                  <a:pt x="8283" y="6096"/>
                </a:cubicBezTo>
                <a:cubicBezTo>
                  <a:pt x="6108" y="6662"/>
                  <a:pt x="4142" y="8017"/>
                  <a:pt x="2905" y="9880"/>
                </a:cubicBezTo>
                <a:cubicBezTo>
                  <a:pt x="0" y="14200"/>
                  <a:pt x="1281" y="18997"/>
                  <a:pt x="6153" y="20785"/>
                </a:cubicBezTo>
                <a:cubicBezTo>
                  <a:pt x="7166" y="21142"/>
                  <a:pt x="8194" y="21485"/>
                  <a:pt x="9266" y="21559"/>
                </a:cubicBezTo>
                <a:cubicBezTo>
                  <a:pt x="9453" y="21574"/>
                  <a:pt x="9641" y="21581"/>
                  <a:pt x="9828" y="21581"/>
                </a:cubicBezTo>
                <a:cubicBezTo>
                  <a:pt x="11712" y="21581"/>
                  <a:pt x="13580" y="20844"/>
                  <a:pt x="15017" y="19638"/>
                </a:cubicBezTo>
                <a:cubicBezTo>
                  <a:pt x="16626" y="18297"/>
                  <a:pt x="17698" y="16435"/>
                  <a:pt x="18250" y="14423"/>
                </a:cubicBezTo>
                <a:cubicBezTo>
                  <a:pt x="18637" y="12934"/>
                  <a:pt x="18726" y="11384"/>
                  <a:pt x="18816" y="9835"/>
                </a:cubicBezTo>
                <a:cubicBezTo>
                  <a:pt x="18860" y="9343"/>
                  <a:pt x="18890" y="8837"/>
                  <a:pt x="19114" y="8405"/>
                </a:cubicBezTo>
                <a:cubicBezTo>
                  <a:pt x="19546" y="7571"/>
                  <a:pt x="20529" y="7213"/>
                  <a:pt x="21333" y="6736"/>
                </a:cubicBezTo>
                <a:cubicBezTo>
                  <a:pt x="22898" y="5768"/>
                  <a:pt x="23940" y="3712"/>
                  <a:pt x="23210" y="2014"/>
                </a:cubicBezTo>
                <a:cubicBezTo>
                  <a:pt x="22675" y="754"/>
                  <a:pt x="21252" y="1"/>
                  <a:pt x="1985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a:off x="6894991" y="1975401"/>
            <a:ext cx="1197198" cy="1190788"/>
          </a:xfrm>
          <a:custGeom>
            <a:rect b="b" l="l" r="r" t="t"/>
            <a:pathLst>
              <a:path extrusionOk="0" h="17281" w="17740">
                <a:moveTo>
                  <a:pt x="14315" y="0"/>
                </a:moveTo>
                <a:cubicBezTo>
                  <a:pt x="14251" y="0"/>
                  <a:pt x="14192" y="36"/>
                  <a:pt x="14175" y="120"/>
                </a:cubicBezTo>
                <a:cubicBezTo>
                  <a:pt x="14026" y="775"/>
                  <a:pt x="13952" y="1431"/>
                  <a:pt x="13952" y="2101"/>
                </a:cubicBezTo>
                <a:cubicBezTo>
                  <a:pt x="12686" y="3204"/>
                  <a:pt x="11464" y="4336"/>
                  <a:pt x="10287" y="5528"/>
                </a:cubicBezTo>
                <a:cubicBezTo>
                  <a:pt x="10362" y="4813"/>
                  <a:pt x="10391" y="4112"/>
                  <a:pt x="10391" y="3397"/>
                </a:cubicBezTo>
                <a:cubicBezTo>
                  <a:pt x="10391" y="3282"/>
                  <a:pt x="10300" y="3222"/>
                  <a:pt x="10211" y="3222"/>
                </a:cubicBezTo>
                <a:cubicBezTo>
                  <a:pt x="10129" y="3222"/>
                  <a:pt x="10049" y="3274"/>
                  <a:pt x="10049" y="3382"/>
                </a:cubicBezTo>
                <a:cubicBezTo>
                  <a:pt x="10049" y="4246"/>
                  <a:pt x="9989" y="5096"/>
                  <a:pt x="9900" y="5930"/>
                </a:cubicBezTo>
                <a:cubicBezTo>
                  <a:pt x="7903" y="7971"/>
                  <a:pt x="6026" y="10101"/>
                  <a:pt x="4179" y="12306"/>
                </a:cubicBezTo>
                <a:cubicBezTo>
                  <a:pt x="4388" y="10086"/>
                  <a:pt x="4641" y="7867"/>
                  <a:pt x="4939" y="5662"/>
                </a:cubicBezTo>
                <a:cubicBezTo>
                  <a:pt x="4963" y="5543"/>
                  <a:pt x="4868" y="5478"/>
                  <a:pt x="4770" y="5478"/>
                </a:cubicBezTo>
                <a:cubicBezTo>
                  <a:pt x="4684" y="5478"/>
                  <a:pt x="4595" y="5528"/>
                  <a:pt x="4581" y="5632"/>
                </a:cubicBezTo>
                <a:cubicBezTo>
                  <a:pt x="4268" y="8016"/>
                  <a:pt x="3985" y="10399"/>
                  <a:pt x="3762" y="12783"/>
                </a:cubicBezTo>
                <a:cubicBezTo>
                  <a:pt x="2928" y="13796"/>
                  <a:pt x="2093" y="14824"/>
                  <a:pt x="1259" y="15837"/>
                </a:cubicBezTo>
                <a:cubicBezTo>
                  <a:pt x="1185" y="15732"/>
                  <a:pt x="1125" y="15583"/>
                  <a:pt x="1065" y="15375"/>
                </a:cubicBezTo>
                <a:cubicBezTo>
                  <a:pt x="961" y="14824"/>
                  <a:pt x="842" y="14243"/>
                  <a:pt x="753" y="13662"/>
                </a:cubicBezTo>
                <a:cubicBezTo>
                  <a:pt x="544" y="12366"/>
                  <a:pt x="410" y="11055"/>
                  <a:pt x="365" y="9759"/>
                </a:cubicBezTo>
                <a:cubicBezTo>
                  <a:pt x="349" y="9639"/>
                  <a:pt x="245" y="9575"/>
                  <a:pt x="152" y="9575"/>
                </a:cubicBezTo>
                <a:cubicBezTo>
                  <a:pt x="72" y="9575"/>
                  <a:pt x="1" y="9624"/>
                  <a:pt x="8" y="9729"/>
                </a:cubicBezTo>
                <a:cubicBezTo>
                  <a:pt x="112" y="11948"/>
                  <a:pt x="410" y="14123"/>
                  <a:pt x="916" y="16269"/>
                </a:cubicBezTo>
                <a:cubicBezTo>
                  <a:pt x="708" y="16507"/>
                  <a:pt x="529" y="16760"/>
                  <a:pt x="321" y="17014"/>
                </a:cubicBezTo>
                <a:cubicBezTo>
                  <a:pt x="215" y="17151"/>
                  <a:pt x="342" y="17281"/>
                  <a:pt x="472" y="17281"/>
                </a:cubicBezTo>
                <a:cubicBezTo>
                  <a:pt x="526" y="17281"/>
                  <a:pt x="580" y="17259"/>
                  <a:pt x="619" y="17207"/>
                </a:cubicBezTo>
                <a:cubicBezTo>
                  <a:pt x="827" y="16939"/>
                  <a:pt x="1051" y="16686"/>
                  <a:pt x="1259" y="16418"/>
                </a:cubicBezTo>
                <a:cubicBezTo>
                  <a:pt x="3755" y="16242"/>
                  <a:pt x="6120" y="15270"/>
                  <a:pt x="8640" y="15270"/>
                </a:cubicBezTo>
                <a:cubicBezTo>
                  <a:pt x="8677" y="15270"/>
                  <a:pt x="8715" y="15270"/>
                  <a:pt x="8753" y="15271"/>
                </a:cubicBezTo>
                <a:cubicBezTo>
                  <a:pt x="8976" y="15271"/>
                  <a:pt x="9006" y="14913"/>
                  <a:pt x="8782" y="14913"/>
                </a:cubicBezTo>
                <a:cubicBezTo>
                  <a:pt x="8760" y="14913"/>
                  <a:pt x="8737" y="14913"/>
                  <a:pt x="8715" y="14913"/>
                </a:cubicBezTo>
                <a:cubicBezTo>
                  <a:pt x="6595" y="14913"/>
                  <a:pt x="4589" y="15602"/>
                  <a:pt x="2525" y="15941"/>
                </a:cubicBezTo>
                <a:cubicBezTo>
                  <a:pt x="2209" y="15976"/>
                  <a:pt x="1957" y="16048"/>
                  <a:pt x="1747" y="16048"/>
                </a:cubicBezTo>
                <a:cubicBezTo>
                  <a:pt x="1691" y="16048"/>
                  <a:pt x="1638" y="16043"/>
                  <a:pt x="1587" y="16030"/>
                </a:cubicBezTo>
                <a:cubicBezTo>
                  <a:pt x="2421" y="14988"/>
                  <a:pt x="3270" y="13960"/>
                  <a:pt x="4119" y="12932"/>
                </a:cubicBezTo>
                <a:lnTo>
                  <a:pt x="11732" y="11278"/>
                </a:lnTo>
                <a:cubicBezTo>
                  <a:pt x="11942" y="11222"/>
                  <a:pt x="11889" y="10917"/>
                  <a:pt x="11697" y="10917"/>
                </a:cubicBezTo>
                <a:cubicBezTo>
                  <a:pt x="11684" y="10917"/>
                  <a:pt x="11671" y="10918"/>
                  <a:pt x="11658" y="10921"/>
                </a:cubicBezTo>
                <a:lnTo>
                  <a:pt x="4507" y="12485"/>
                </a:lnTo>
                <a:cubicBezTo>
                  <a:pt x="6324" y="10325"/>
                  <a:pt x="8186" y="8224"/>
                  <a:pt x="10138" y="6213"/>
                </a:cubicBezTo>
                <a:cubicBezTo>
                  <a:pt x="11240" y="6198"/>
                  <a:pt x="12328" y="6109"/>
                  <a:pt x="13430" y="5915"/>
                </a:cubicBezTo>
                <a:cubicBezTo>
                  <a:pt x="13645" y="5886"/>
                  <a:pt x="13585" y="5556"/>
                  <a:pt x="13382" y="5556"/>
                </a:cubicBezTo>
                <a:cubicBezTo>
                  <a:pt x="13374" y="5556"/>
                  <a:pt x="13365" y="5556"/>
                  <a:pt x="13356" y="5557"/>
                </a:cubicBezTo>
                <a:cubicBezTo>
                  <a:pt x="12402" y="5736"/>
                  <a:pt x="11464" y="5811"/>
                  <a:pt x="10511" y="5840"/>
                </a:cubicBezTo>
                <a:cubicBezTo>
                  <a:pt x="11717" y="4619"/>
                  <a:pt x="12983" y="3427"/>
                  <a:pt x="14309" y="2310"/>
                </a:cubicBezTo>
                <a:cubicBezTo>
                  <a:pt x="15412" y="2205"/>
                  <a:pt x="16484" y="2042"/>
                  <a:pt x="17572" y="1818"/>
                </a:cubicBezTo>
                <a:cubicBezTo>
                  <a:pt x="17740" y="1762"/>
                  <a:pt x="17671" y="1457"/>
                  <a:pt x="17477" y="1457"/>
                </a:cubicBezTo>
                <a:cubicBezTo>
                  <a:pt x="17465" y="1457"/>
                  <a:pt x="17451" y="1458"/>
                  <a:pt x="17438" y="1461"/>
                </a:cubicBezTo>
                <a:cubicBezTo>
                  <a:pt x="16544" y="1654"/>
                  <a:pt x="15650" y="1803"/>
                  <a:pt x="14741" y="1893"/>
                </a:cubicBezTo>
                <a:cubicBezTo>
                  <a:pt x="15308" y="1416"/>
                  <a:pt x="15903" y="924"/>
                  <a:pt x="16499" y="477"/>
                </a:cubicBezTo>
                <a:cubicBezTo>
                  <a:pt x="16652" y="360"/>
                  <a:pt x="16537" y="179"/>
                  <a:pt x="16387" y="179"/>
                </a:cubicBezTo>
                <a:cubicBezTo>
                  <a:pt x="16346" y="179"/>
                  <a:pt x="16302" y="192"/>
                  <a:pt x="16261" y="224"/>
                </a:cubicBezTo>
                <a:cubicBezTo>
                  <a:pt x="15591" y="716"/>
                  <a:pt x="14935" y="1267"/>
                  <a:pt x="14309" y="1803"/>
                </a:cubicBezTo>
                <a:cubicBezTo>
                  <a:pt x="14324" y="1282"/>
                  <a:pt x="14399" y="760"/>
                  <a:pt x="14518" y="239"/>
                </a:cubicBezTo>
                <a:cubicBezTo>
                  <a:pt x="14546" y="99"/>
                  <a:pt x="14423" y="0"/>
                  <a:pt x="14315" y="0"/>
                </a:cubicBezTo>
                <a:close/>
              </a:path>
            </a:pathLst>
          </a:custGeom>
          <a:solidFill>
            <a:srgbClr val="6C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7"/>
          <p:cNvSpPr/>
          <p:nvPr/>
        </p:nvSpPr>
        <p:spPr>
          <a:xfrm>
            <a:off x="6625040" y="1004330"/>
            <a:ext cx="1443791" cy="2928908"/>
          </a:xfrm>
          <a:custGeom>
            <a:rect b="b" l="l" r="r" t="t"/>
            <a:pathLst>
              <a:path extrusionOk="0" h="42505" w="21394">
                <a:moveTo>
                  <a:pt x="17924" y="0"/>
                </a:moveTo>
                <a:cubicBezTo>
                  <a:pt x="17818" y="0"/>
                  <a:pt x="17690" y="46"/>
                  <a:pt x="17535" y="149"/>
                </a:cubicBezTo>
                <a:cubicBezTo>
                  <a:pt x="16998" y="506"/>
                  <a:pt x="16551" y="1013"/>
                  <a:pt x="16090" y="1460"/>
                </a:cubicBezTo>
                <a:cubicBezTo>
                  <a:pt x="15360" y="2145"/>
                  <a:pt x="14794" y="2949"/>
                  <a:pt x="14540" y="3858"/>
                </a:cubicBezTo>
                <a:cubicBezTo>
                  <a:pt x="14362" y="4528"/>
                  <a:pt x="14376" y="5258"/>
                  <a:pt x="14645" y="6003"/>
                </a:cubicBezTo>
                <a:cubicBezTo>
                  <a:pt x="14734" y="6286"/>
                  <a:pt x="14883" y="6555"/>
                  <a:pt x="15106" y="6763"/>
                </a:cubicBezTo>
                <a:cubicBezTo>
                  <a:pt x="15121" y="6763"/>
                  <a:pt x="15121" y="6778"/>
                  <a:pt x="15136" y="6778"/>
                </a:cubicBezTo>
                <a:cubicBezTo>
                  <a:pt x="14168" y="8849"/>
                  <a:pt x="13155" y="10875"/>
                  <a:pt x="12112" y="12931"/>
                </a:cubicBezTo>
                <a:lnTo>
                  <a:pt x="12112" y="12886"/>
                </a:lnTo>
                <a:cubicBezTo>
                  <a:pt x="12261" y="12037"/>
                  <a:pt x="12306" y="11158"/>
                  <a:pt x="12157" y="10309"/>
                </a:cubicBezTo>
                <a:cubicBezTo>
                  <a:pt x="11918" y="8834"/>
                  <a:pt x="11069" y="7568"/>
                  <a:pt x="9848" y="6733"/>
                </a:cubicBezTo>
                <a:cubicBezTo>
                  <a:pt x="9815" y="6712"/>
                  <a:pt x="9775" y="6700"/>
                  <a:pt x="9737" y="6700"/>
                </a:cubicBezTo>
                <a:cubicBezTo>
                  <a:pt x="9668" y="6700"/>
                  <a:pt x="9604" y="6737"/>
                  <a:pt x="9594" y="6823"/>
                </a:cubicBezTo>
                <a:cubicBezTo>
                  <a:pt x="9594" y="6852"/>
                  <a:pt x="8686" y="10458"/>
                  <a:pt x="9311" y="12096"/>
                </a:cubicBezTo>
                <a:cubicBezTo>
                  <a:pt x="9550" y="12707"/>
                  <a:pt x="9907" y="13303"/>
                  <a:pt x="10399" y="13750"/>
                </a:cubicBezTo>
                <a:cubicBezTo>
                  <a:pt x="10632" y="13969"/>
                  <a:pt x="11009" y="14331"/>
                  <a:pt x="11375" y="14331"/>
                </a:cubicBezTo>
                <a:cubicBezTo>
                  <a:pt x="11382" y="14331"/>
                  <a:pt x="11390" y="14331"/>
                  <a:pt x="11397" y="14331"/>
                </a:cubicBezTo>
                <a:lnTo>
                  <a:pt x="11397" y="14331"/>
                </a:lnTo>
                <a:cubicBezTo>
                  <a:pt x="10324" y="16446"/>
                  <a:pt x="9222" y="18577"/>
                  <a:pt x="8164" y="20692"/>
                </a:cubicBezTo>
                <a:cubicBezTo>
                  <a:pt x="8194" y="20305"/>
                  <a:pt x="8164" y="19858"/>
                  <a:pt x="8119" y="19560"/>
                </a:cubicBezTo>
                <a:cubicBezTo>
                  <a:pt x="7985" y="18338"/>
                  <a:pt x="7419" y="17117"/>
                  <a:pt x="6481" y="16297"/>
                </a:cubicBezTo>
                <a:cubicBezTo>
                  <a:pt x="6108" y="15970"/>
                  <a:pt x="5661" y="15687"/>
                  <a:pt x="5185" y="15553"/>
                </a:cubicBezTo>
                <a:cubicBezTo>
                  <a:pt x="4663" y="16446"/>
                  <a:pt x="4589" y="17549"/>
                  <a:pt x="4663" y="18592"/>
                </a:cubicBezTo>
                <a:cubicBezTo>
                  <a:pt x="4693" y="19173"/>
                  <a:pt x="4782" y="19754"/>
                  <a:pt x="5080" y="20245"/>
                </a:cubicBezTo>
                <a:cubicBezTo>
                  <a:pt x="5349" y="20692"/>
                  <a:pt x="5751" y="21065"/>
                  <a:pt x="6242" y="21288"/>
                </a:cubicBezTo>
                <a:cubicBezTo>
                  <a:pt x="6532" y="21433"/>
                  <a:pt x="7037" y="21656"/>
                  <a:pt x="7433" y="21656"/>
                </a:cubicBezTo>
                <a:cubicBezTo>
                  <a:pt x="7525" y="21656"/>
                  <a:pt x="7611" y="21644"/>
                  <a:pt x="7687" y="21616"/>
                </a:cubicBezTo>
                <a:lnTo>
                  <a:pt x="7687" y="21616"/>
                </a:lnTo>
                <a:cubicBezTo>
                  <a:pt x="6406" y="24223"/>
                  <a:pt x="5185" y="26845"/>
                  <a:pt x="4082" y="29526"/>
                </a:cubicBezTo>
                <a:cubicBezTo>
                  <a:pt x="3933" y="28856"/>
                  <a:pt x="3486" y="28260"/>
                  <a:pt x="2965" y="27828"/>
                </a:cubicBezTo>
                <a:cubicBezTo>
                  <a:pt x="2429" y="27381"/>
                  <a:pt x="1788" y="27083"/>
                  <a:pt x="1162" y="26800"/>
                </a:cubicBezTo>
                <a:cubicBezTo>
                  <a:pt x="730" y="26621"/>
                  <a:pt x="268" y="26443"/>
                  <a:pt x="0" y="26055"/>
                </a:cubicBezTo>
                <a:lnTo>
                  <a:pt x="0" y="26055"/>
                </a:lnTo>
                <a:cubicBezTo>
                  <a:pt x="209" y="26562"/>
                  <a:pt x="194" y="27098"/>
                  <a:pt x="268" y="27634"/>
                </a:cubicBezTo>
                <a:cubicBezTo>
                  <a:pt x="358" y="28350"/>
                  <a:pt x="641" y="29035"/>
                  <a:pt x="1043" y="29631"/>
                </a:cubicBezTo>
                <a:cubicBezTo>
                  <a:pt x="1326" y="30018"/>
                  <a:pt x="1654" y="30376"/>
                  <a:pt x="2086" y="30584"/>
                </a:cubicBezTo>
                <a:cubicBezTo>
                  <a:pt x="2408" y="30736"/>
                  <a:pt x="2766" y="30821"/>
                  <a:pt x="3087" y="30821"/>
                </a:cubicBezTo>
                <a:cubicBezTo>
                  <a:pt x="3272" y="30821"/>
                  <a:pt x="3444" y="30793"/>
                  <a:pt x="3591" y="30733"/>
                </a:cubicBezTo>
                <a:lnTo>
                  <a:pt x="3591" y="30733"/>
                </a:lnTo>
                <a:cubicBezTo>
                  <a:pt x="3203" y="31716"/>
                  <a:pt x="2831" y="32729"/>
                  <a:pt x="2473" y="33728"/>
                </a:cubicBezTo>
                <a:cubicBezTo>
                  <a:pt x="1490" y="36543"/>
                  <a:pt x="686" y="39389"/>
                  <a:pt x="119" y="42323"/>
                </a:cubicBezTo>
                <a:cubicBezTo>
                  <a:pt x="93" y="42437"/>
                  <a:pt x="185" y="42505"/>
                  <a:pt x="278" y="42505"/>
                </a:cubicBezTo>
                <a:cubicBezTo>
                  <a:pt x="343" y="42505"/>
                  <a:pt x="408" y="42472"/>
                  <a:pt x="432" y="42398"/>
                </a:cubicBezTo>
                <a:cubicBezTo>
                  <a:pt x="1267" y="38078"/>
                  <a:pt x="2652" y="33936"/>
                  <a:pt x="4306" y="29914"/>
                </a:cubicBezTo>
                <a:cubicBezTo>
                  <a:pt x="4321" y="30435"/>
                  <a:pt x="4604" y="30942"/>
                  <a:pt x="5214" y="31269"/>
                </a:cubicBezTo>
                <a:cubicBezTo>
                  <a:pt x="5497" y="31418"/>
                  <a:pt x="5810" y="31493"/>
                  <a:pt x="6123" y="31523"/>
                </a:cubicBezTo>
                <a:cubicBezTo>
                  <a:pt x="6239" y="31534"/>
                  <a:pt x="6355" y="31539"/>
                  <a:pt x="6472" y="31539"/>
                </a:cubicBezTo>
                <a:cubicBezTo>
                  <a:pt x="7318" y="31539"/>
                  <a:pt x="8180" y="31257"/>
                  <a:pt x="8835" y="30733"/>
                </a:cubicBezTo>
                <a:cubicBezTo>
                  <a:pt x="9594" y="30137"/>
                  <a:pt x="10116" y="29258"/>
                  <a:pt x="10265" y="28320"/>
                </a:cubicBezTo>
                <a:cubicBezTo>
                  <a:pt x="10280" y="28201"/>
                  <a:pt x="10280" y="28067"/>
                  <a:pt x="10190" y="28022"/>
                </a:cubicBezTo>
                <a:cubicBezTo>
                  <a:pt x="10163" y="28002"/>
                  <a:pt x="10130" y="27994"/>
                  <a:pt x="10097" y="27994"/>
                </a:cubicBezTo>
                <a:cubicBezTo>
                  <a:pt x="10056" y="27994"/>
                  <a:pt x="10014" y="28005"/>
                  <a:pt x="9982" y="28022"/>
                </a:cubicBezTo>
                <a:cubicBezTo>
                  <a:pt x="9679" y="28094"/>
                  <a:pt x="9371" y="28120"/>
                  <a:pt x="9061" y="28120"/>
                </a:cubicBezTo>
                <a:cubicBezTo>
                  <a:pt x="8669" y="28120"/>
                  <a:pt x="8273" y="28078"/>
                  <a:pt x="7881" y="28037"/>
                </a:cubicBezTo>
                <a:cubicBezTo>
                  <a:pt x="7524" y="27999"/>
                  <a:pt x="7170" y="27966"/>
                  <a:pt x="6820" y="27966"/>
                </a:cubicBezTo>
                <a:cubicBezTo>
                  <a:pt x="6470" y="27966"/>
                  <a:pt x="6123" y="27999"/>
                  <a:pt x="5781" y="28096"/>
                </a:cubicBezTo>
                <a:cubicBezTo>
                  <a:pt x="5408" y="28186"/>
                  <a:pt x="5080" y="28394"/>
                  <a:pt x="4842" y="28633"/>
                </a:cubicBezTo>
                <a:cubicBezTo>
                  <a:pt x="5825" y="26309"/>
                  <a:pt x="6913" y="24029"/>
                  <a:pt x="8030" y="21765"/>
                </a:cubicBezTo>
                <a:cubicBezTo>
                  <a:pt x="8179" y="22078"/>
                  <a:pt x="8611" y="22286"/>
                  <a:pt x="8879" y="22405"/>
                </a:cubicBezTo>
                <a:cubicBezTo>
                  <a:pt x="9602" y="22732"/>
                  <a:pt x="10389" y="22896"/>
                  <a:pt x="11172" y="22896"/>
                </a:cubicBezTo>
                <a:cubicBezTo>
                  <a:pt x="11890" y="22896"/>
                  <a:pt x="12603" y="22758"/>
                  <a:pt x="13259" y="22480"/>
                </a:cubicBezTo>
                <a:cubicBezTo>
                  <a:pt x="14659" y="21914"/>
                  <a:pt x="15777" y="20737"/>
                  <a:pt x="16298" y="19322"/>
                </a:cubicBezTo>
                <a:cubicBezTo>
                  <a:pt x="15427" y="18968"/>
                  <a:pt x="14489" y="18791"/>
                  <a:pt x="13552" y="18791"/>
                </a:cubicBezTo>
                <a:cubicBezTo>
                  <a:pt x="12951" y="18791"/>
                  <a:pt x="12351" y="18863"/>
                  <a:pt x="11769" y="19009"/>
                </a:cubicBezTo>
                <a:cubicBezTo>
                  <a:pt x="10786" y="19247"/>
                  <a:pt x="9848" y="19709"/>
                  <a:pt x="9028" y="20350"/>
                </a:cubicBezTo>
                <a:cubicBezTo>
                  <a:pt x="8909" y="20454"/>
                  <a:pt x="8700" y="20588"/>
                  <a:pt x="8507" y="20752"/>
                </a:cubicBezTo>
                <a:cubicBezTo>
                  <a:pt x="9609" y="18532"/>
                  <a:pt x="10741" y="16327"/>
                  <a:pt x="11889" y="14122"/>
                </a:cubicBezTo>
                <a:cubicBezTo>
                  <a:pt x="12442" y="15245"/>
                  <a:pt x="13645" y="15642"/>
                  <a:pt x="14905" y="15642"/>
                </a:cubicBezTo>
                <a:cubicBezTo>
                  <a:pt x="15885" y="15642"/>
                  <a:pt x="16900" y="15402"/>
                  <a:pt x="17669" y="15076"/>
                </a:cubicBezTo>
                <a:cubicBezTo>
                  <a:pt x="19829" y="14167"/>
                  <a:pt x="21393" y="12052"/>
                  <a:pt x="20931" y="9653"/>
                </a:cubicBezTo>
                <a:cubicBezTo>
                  <a:pt x="20872" y="9549"/>
                  <a:pt x="20797" y="9504"/>
                  <a:pt x="20753" y="9504"/>
                </a:cubicBezTo>
                <a:cubicBezTo>
                  <a:pt x="17877" y="9638"/>
                  <a:pt x="14883" y="10264"/>
                  <a:pt x="12812" y="12230"/>
                </a:cubicBezTo>
                <a:cubicBezTo>
                  <a:pt x="13691" y="10473"/>
                  <a:pt x="14555" y="8730"/>
                  <a:pt x="15404" y="6942"/>
                </a:cubicBezTo>
                <a:cubicBezTo>
                  <a:pt x="15604" y="7031"/>
                  <a:pt x="15845" y="7078"/>
                  <a:pt x="16084" y="7078"/>
                </a:cubicBezTo>
                <a:cubicBezTo>
                  <a:pt x="16166" y="7078"/>
                  <a:pt x="16248" y="7072"/>
                  <a:pt x="16328" y="7061"/>
                </a:cubicBezTo>
                <a:cubicBezTo>
                  <a:pt x="17788" y="6882"/>
                  <a:pt x="18250" y="5586"/>
                  <a:pt x="18354" y="4305"/>
                </a:cubicBezTo>
                <a:cubicBezTo>
                  <a:pt x="18414" y="3620"/>
                  <a:pt x="18384" y="2934"/>
                  <a:pt x="18354" y="2264"/>
                </a:cubicBezTo>
                <a:cubicBezTo>
                  <a:pt x="18341" y="1839"/>
                  <a:pt x="18595" y="0"/>
                  <a:pt x="17924" y="0"/>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p:nvPr/>
        </p:nvSpPr>
        <p:spPr>
          <a:xfrm>
            <a:off x="940481" y="2570846"/>
            <a:ext cx="1242684" cy="950164"/>
          </a:xfrm>
          <a:custGeom>
            <a:rect b="b" l="l" r="r" t="t"/>
            <a:pathLst>
              <a:path extrusionOk="0" h="13789" w="18414">
                <a:moveTo>
                  <a:pt x="1" y="0"/>
                </a:moveTo>
                <a:cubicBezTo>
                  <a:pt x="507" y="1609"/>
                  <a:pt x="984" y="3233"/>
                  <a:pt x="1490" y="4857"/>
                </a:cubicBezTo>
                <a:cubicBezTo>
                  <a:pt x="1878" y="6108"/>
                  <a:pt x="2250" y="7374"/>
                  <a:pt x="2876" y="8536"/>
                </a:cubicBezTo>
                <a:cubicBezTo>
                  <a:pt x="3442" y="9654"/>
                  <a:pt x="4246" y="10652"/>
                  <a:pt x="5185" y="11486"/>
                </a:cubicBezTo>
                <a:cubicBezTo>
                  <a:pt x="6776" y="12895"/>
                  <a:pt x="8861" y="13789"/>
                  <a:pt x="10958" y="13789"/>
                </a:cubicBezTo>
                <a:cubicBezTo>
                  <a:pt x="11433" y="13789"/>
                  <a:pt x="11909" y="13743"/>
                  <a:pt x="12380" y="13646"/>
                </a:cubicBezTo>
                <a:cubicBezTo>
                  <a:pt x="14615" y="13184"/>
                  <a:pt x="16671" y="11576"/>
                  <a:pt x="17282" y="9326"/>
                </a:cubicBezTo>
                <a:cubicBezTo>
                  <a:pt x="18414" y="5036"/>
                  <a:pt x="14257" y="1728"/>
                  <a:pt x="10429" y="1162"/>
                </a:cubicBezTo>
                <a:cubicBezTo>
                  <a:pt x="9789" y="1069"/>
                  <a:pt x="9136" y="1048"/>
                  <a:pt x="8480" y="1048"/>
                </a:cubicBezTo>
                <a:cubicBezTo>
                  <a:pt x="7989" y="1048"/>
                  <a:pt x="7497" y="1060"/>
                  <a:pt x="7005" y="1060"/>
                </a:cubicBezTo>
                <a:cubicBezTo>
                  <a:pt x="6900" y="1060"/>
                  <a:pt x="6795" y="1059"/>
                  <a:pt x="6690" y="1058"/>
                </a:cubicBezTo>
                <a:cubicBezTo>
                  <a:pt x="4410" y="1013"/>
                  <a:pt x="2161" y="671"/>
                  <a:pt x="1"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1020724" y="2659877"/>
            <a:ext cx="956139" cy="672329"/>
          </a:xfrm>
          <a:custGeom>
            <a:rect b="b" l="l" r="r" t="t"/>
            <a:pathLst>
              <a:path extrusionOk="0" h="9757" w="14168">
                <a:moveTo>
                  <a:pt x="222" y="1"/>
                </a:moveTo>
                <a:cubicBezTo>
                  <a:pt x="46" y="1"/>
                  <a:pt x="1" y="300"/>
                  <a:pt x="197" y="392"/>
                </a:cubicBezTo>
                <a:cubicBezTo>
                  <a:pt x="2625" y="1405"/>
                  <a:pt x="5054" y="2433"/>
                  <a:pt x="7348" y="3714"/>
                </a:cubicBezTo>
                <a:cubicBezTo>
                  <a:pt x="5515" y="3818"/>
                  <a:pt x="3638" y="3863"/>
                  <a:pt x="1851" y="4310"/>
                </a:cubicBezTo>
                <a:cubicBezTo>
                  <a:pt x="1630" y="4365"/>
                  <a:pt x="1690" y="4689"/>
                  <a:pt x="1890" y="4689"/>
                </a:cubicBezTo>
                <a:cubicBezTo>
                  <a:pt x="1906" y="4689"/>
                  <a:pt x="1922" y="4686"/>
                  <a:pt x="1940" y="4682"/>
                </a:cubicBezTo>
                <a:cubicBezTo>
                  <a:pt x="3892" y="4190"/>
                  <a:pt x="5962" y="4190"/>
                  <a:pt x="7959" y="4042"/>
                </a:cubicBezTo>
                <a:cubicBezTo>
                  <a:pt x="9672" y="5055"/>
                  <a:pt x="11460" y="6246"/>
                  <a:pt x="12681" y="7825"/>
                </a:cubicBezTo>
                <a:cubicBezTo>
                  <a:pt x="10581" y="7900"/>
                  <a:pt x="8406" y="7825"/>
                  <a:pt x="6335" y="8213"/>
                </a:cubicBezTo>
                <a:cubicBezTo>
                  <a:pt x="6110" y="8255"/>
                  <a:pt x="6177" y="8589"/>
                  <a:pt x="6385" y="8589"/>
                </a:cubicBezTo>
                <a:cubicBezTo>
                  <a:pt x="6398" y="8589"/>
                  <a:pt x="6411" y="8588"/>
                  <a:pt x="6424" y="8585"/>
                </a:cubicBezTo>
                <a:cubicBezTo>
                  <a:pt x="8555" y="8198"/>
                  <a:pt x="10789" y="8287"/>
                  <a:pt x="12949" y="8213"/>
                </a:cubicBezTo>
                <a:lnTo>
                  <a:pt x="12964" y="8213"/>
                </a:lnTo>
                <a:cubicBezTo>
                  <a:pt x="13277" y="8660"/>
                  <a:pt x="13560" y="9136"/>
                  <a:pt x="13769" y="9658"/>
                </a:cubicBezTo>
                <a:cubicBezTo>
                  <a:pt x="13797" y="9728"/>
                  <a:pt x="13850" y="9757"/>
                  <a:pt x="13906" y="9757"/>
                </a:cubicBezTo>
                <a:cubicBezTo>
                  <a:pt x="14029" y="9757"/>
                  <a:pt x="14168" y="9618"/>
                  <a:pt x="14096" y="9464"/>
                </a:cubicBezTo>
                <a:cubicBezTo>
                  <a:pt x="13620" y="8287"/>
                  <a:pt x="12860" y="7304"/>
                  <a:pt x="11936" y="6455"/>
                </a:cubicBezTo>
                <a:cubicBezTo>
                  <a:pt x="11474" y="4771"/>
                  <a:pt x="10893" y="3118"/>
                  <a:pt x="10253" y="1494"/>
                </a:cubicBezTo>
                <a:cubicBezTo>
                  <a:pt x="10220" y="1424"/>
                  <a:pt x="10165" y="1395"/>
                  <a:pt x="10109" y="1395"/>
                </a:cubicBezTo>
                <a:cubicBezTo>
                  <a:pt x="9984" y="1395"/>
                  <a:pt x="9849" y="1534"/>
                  <a:pt x="9910" y="1688"/>
                </a:cubicBezTo>
                <a:cubicBezTo>
                  <a:pt x="10491" y="3073"/>
                  <a:pt x="10968" y="4518"/>
                  <a:pt x="11400" y="5963"/>
                </a:cubicBezTo>
                <a:cubicBezTo>
                  <a:pt x="10432" y="5144"/>
                  <a:pt x="9374" y="4459"/>
                  <a:pt x="8316" y="3818"/>
                </a:cubicBezTo>
                <a:cubicBezTo>
                  <a:pt x="7586" y="3371"/>
                  <a:pt x="6841" y="2984"/>
                  <a:pt x="6082" y="2596"/>
                </a:cubicBezTo>
                <a:cubicBezTo>
                  <a:pt x="6052" y="2596"/>
                  <a:pt x="6052" y="2582"/>
                  <a:pt x="6052" y="2552"/>
                </a:cubicBezTo>
                <a:cubicBezTo>
                  <a:pt x="5709" y="1792"/>
                  <a:pt x="5262" y="1092"/>
                  <a:pt x="4741" y="436"/>
                </a:cubicBezTo>
                <a:cubicBezTo>
                  <a:pt x="4703" y="384"/>
                  <a:pt x="4658" y="363"/>
                  <a:pt x="4613" y="363"/>
                </a:cubicBezTo>
                <a:cubicBezTo>
                  <a:pt x="4477" y="363"/>
                  <a:pt x="4346" y="555"/>
                  <a:pt x="4458" y="690"/>
                </a:cubicBezTo>
                <a:cubicBezTo>
                  <a:pt x="4860" y="1196"/>
                  <a:pt x="5203" y="1732"/>
                  <a:pt x="5501" y="2313"/>
                </a:cubicBezTo>
                <a:cubicBezTo>
                  <a:pt x="3802" y="1494"/>
                  <a:pt x="2059" y="749"/>
                  <a:pt x="301" y="19"/>
                </a:cubicBezTo>
                <a:cubicBezTo>
                  <a:pt x="272" y="7"/>
                  <a:pt x="246" y="1"/>
                  <a:pt x="222" y="1"/>
                </a:cubicBezTo>
                <a:close/>
              </a:path>
            </a:pathLst>
          </a:custGeom>
          <a:solidFill>
            <a:srgbClr val="74A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1126477" y="1615901"/>
            <a:ext cx="1959518" cy="1805649"/>
          </a:xfrm>
          <a:custGeom>
            <a:rect b="b" l="l" r="r" t="t"/>
            <a:pathLst>
              <a:path extrusionOk="0" h="26204" w="29036">
                <a:moveTo>
                  <a:pt x="4965" y="1"/>
                </a:moveTo>
                <a:cubicBezTo>
                  <a:pt x="3286" y="1"/>
                  <a:pt x="1559" y="902"/>
                  <a:pt x="894" y="2432"/>
                </a:cubicBezTo>
                <a:cubicBezTo>
                  <a:pt x="1" y="4488"/>
                  <a:pt x="1267" y="6976"/>
                  <a:pt x="3174" y="8167"/>
                </a:cubicBezTo>
                <a:cubicBezTo>
                  <a:pt x="4142" y="8763"/>
                  <a:pt x="5334" y="9195"/>
                  <a:pt x="5855" y="10208"/>
                </a:cubicBezTo>
                <a:cubicBezTo>
                  <a:pt x="6123" y="10730"/>
                  <a:pt x="6168" y="11341"/>
                  <a:pt x="6198" y="11936"/>
                </a:cubicBezTo>
                <a:cubicBezTo>
                  <a:pt x="6317" y="13799"/>
                  <a:pt x="6421" y="15676"/>
                  <a:pt x="6898" y="17508"/>
                </a:cubicBezTo>
                <a:cubicBezTo>
                  <a:pt x="7524" y="19936"/>
                  <a:pt x="8850" y="22216"/>
                  <a:pt x="10786" y="23840"/>
                </a:cubicBezTo>
                <a:cubicBezTo>
                  <a:pt x="12539" y="25307"/>
                  <a:pt x="14811" y="26204"/>
                  <a:pt x="17107" y="26204"/>
                </a:cubicBezTo>
                <a:cubicBezTo>
                  <a:pt x="17329" y="26204"/>
                  <a:pt x="17551" y="26196"/>
                  <a:pt x="17773" y="26178"/>
                </a:cubicBezTo>
                <a:cubicBezTo>
                  <a:pt x="19069" y="26089"/>
                  <a:pt x="20336" y="25702"/>
                  <a:pt x="21557" y="25255"/>
                </a:cubicBezTo>
                <a:cubicBezTo>
                  <a:pt x="27472" y="23110"/>
                  <a:pt x="29036" y="17255"/>
                  <a:pt x="25535" y="12026"/>
                </a:cubicBezTo>
                <a:cubicBezTo>
                  <a:pt x="24030" y="9776"/>
                  <a:pt x="21662" y="8093"/>
                  <a:pt x="19010" y="7422"/>
                </a:cubicBezTo>
                <a:cubicBezTo>
                  <a:pt x="17267" y="6976"/>
                  <a:pt x="15345" y="6946"/>
                  <a:pt x="13766" y="6052"/>
                </a:cubicBezTo>
                <a:cubicBezTo>
                  <a:pt x="12127" y="5143"/>
                  <a:pt x="11084" y="3460"/>
                  <a:pt x="9729" y="2164"/>
                </a:cubicBezTo>
                <a:cubicBezTo>
                  <a:pt x="8477" y="972"/>
                  <a:pt x="6853" y="78"/>
                  <a:pt x="5125" y="4"/>
                </a:cubicBezTo>
                <a:cubicBezTo>
                  <a:pt x="5072" y="2"/>
                  <a:pt x="5018" y="1"/>
                  <a:pt x="4965"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a:off x="1262195" y="1747449"/>
            <a:ext cx="1450337" cy="1448157"/>
          </a:xfrm>
          <a:custGeom>
            <a:rect b="b" l="l" r="r" t="t"/>
            <a:pathLst>
              <a:path extrusionOk="0" h="21016" w="21491">
                <a:moveTo>
                  <a:pt x="4128" y="0"/>
                </a:moveTo>
                <a:cubicBezTo>
                  <a:pt x="4003" y="0"/>
                  <a:pt x="3868" y="112"/>
                  <a:pt x="3904" y="284"/>
                </a:cubicBezTo>
                <a:cubicBezTo>
                  <a:pt x="4038" y="895"/>
                  <a:pt x="4127" y="1536"/>
                  <a:pt x="4142" y="2162"/>
                </a:cubicBezTo>
                <a:cubicBezTo>
                  <a:pt x="3368" y="1521"/>
                  <a:pt x="2578" y="865"/>
                  <a:pt x="1774" y="255"/>
                </a:cubicBezTo>
                <a:cubicBezTo>
                  <a:pt x="1728" y="218"/>
                  <a:pt x="1679" y="203"/>
                  <a:pt x="1633" y="203"/>
                </a:cubicBezTo>
                <a:cubicBezTo>
                  <a:pt x="1450" y="203"/>
                  <a:pt x="1298" y="437"/>
                  <a:pt x="1476" y="568"/>
                </a:cubicBezTo>
                <a:cubicBezTo>
                  <a:pt x="2206" y="1119"/>
                  <a:pt x="2906" y="1700"/>
                  <a:pt x="3621" y="2296"/>
                </a:cubicBezTo>
                <a:cubicBezTo>
                  <a:pt x="2518" y="2191"/>
                  <a:pt x="1431" y="1998"/>
                  <a:pt x="358" y="1774"/>
                </a:cubicBezTo>
                <a:cubicBezTo>
                  <a:pt x="340" y="1770"/>
                  <a:pt x="323" y="1769"/>
                  <a:pt x="306" y="1769"/>
                </a:cubicBezTo>
                <a:cubicBezTo>
                  <a:pt x="65" y="1769"/>
                  <a:pt x="0" y="2150"/>
                  <a:pt x="209" y="2206"/>
                </a:cubicBezTo>
                <a:cubicBezTo>
                  <a:pt x="1520" y="2489"/>
                  <a:pt x="2831" y="2683"/>
                  <a:pt x="4157" y="2802"/>
                </a:cubicBezTo>
                <a:cubicBezTo>
                  <a:pt x="5766" y="4158"/>
                  <a:pt x="7286" y="5618"/>
                  <a:pt x="8760" y="7108"/>
                </a:cubicBezTo>
                <a:cubicBezTo>
                  <a:pt x="7598" y="7063"/>
                  <a:pt x="6451" y="6973"/>
                  <a:pt x="5289" y="6765"/>
                </a:cubicBezTo>
                <a:cubicBezTo>
                  <a:pt x="5280" y="6764"/>
                  <a:pt x="5270" y="6763"/>
                  <a:pt x="5261" y="6763"/>
                </a:cubicBezTo>
                <a:cubicBezTo>
                  <a:pt x="5014" y="6763"/>
                  <a:pt x="4927" y="7139"/>
                  <a:pt x="5200" y="7197"/>
                </a:cubicBezTo>
                <a:cubicBezTo>
                  <a:pt x="6526" y="7435"/>
                  <a:pt x="7867" y="7554"/>
                  <a:pt x="9207" y="7569"/>
                </a:cubicBezTo>
                <a:cubicBezTo>
                  <a:pt x="11591" y="10013"/>
                  <a:pt x="13841" y="12575"/>
                  <a:pt x="16016" y="15197"/>
                </a:cubicBezTo>
                <a:cubicBezTo>
                  <a:pt x="13140" y="14571"/>
                  <a:pt x="10235" y="13916"/>
                  <a:pt x="7345" y="13290"/>
                </a:cubicBezTo>
                <a:cubicBezTo>
                  <a:pt x="7328" y="13286"/>
                  <a:pt x="7311" y="13284"/>
                  <a:pt x="7296" y="13284"/>
                </a:cubicBezTo>
                <a:cubicBezTo>
                  <a:pt x="7065" y="13284"/>
                  <a:pt x="6991" y="13665"/>
                  <a:pt x="7256" y="13707"/>
                </a:cubicBezTo>
                <a:lnTo>
                  <a:pt x="16492" y="15763"/>
                </a:lnTo>
                <a:cubicBezTo>
                  <a:pt x="17535" y="17014"/>
                  <a:pt x="18533" y="18251"/>
                  <a:pt x="19561" y="19517"/>
                </a:cubicBezTo>
                <a:cubicBezTo>
                  <a:pt x="19509" y="19525"/>
                  <a:pt x="19453" y="19529"/>
                  <a:pt x="19394" y="19529"/>
                </a:cubicBezTo>
                <a:cubicBezTo>
                  <a:pt x="19137" y="19529"/>
                  <a:pt x="18820" y="19459"/>
                  <a:pt x="18444" y="19398"/>
                </a:cubicBezTo>
                <a:cubicBezTo>
                  <a:pt x="15911" y="18966"/>
                  <a:pt x="13453" y="18132"/>
                  <a:pt x="10846" y="18132"/>
                </a:cubicBezTo>
                <a:cubicBezTo>
                  <a:pt x="10563" y="18132"/>
                  <a:pt x="10578" y="18549"/>
                  <a:pt x="10861" y="18549"/>
                </a:cubicBezTo>
                <a:cubicBezTo>
                  <a:pt x="13960" y="18549"/>
                  <a:pt x="16880" y="19770"/>
                  <a:pt x="19949" y="19994"/>
                </a:cubicBezTo>
                <a:cubicBezTo>
                  <a:pt x="20187" y="20307"/>
                  <a:pt x="20455" y="20620"/>
                  <a:pt x="20708" y="20932"/>
                </a:cubicBezTo>
                <a:cubicBezTo>
                  <a:pt x="20763" y="20991"/>
                  <a:pt x="20830" y="21015"/>
                  <a:pt x="20895" y="21015"/>
                </a:cubicBezTo>
                <a:cubicBezTo>
                  <a:pt x="21061" y="21015"/>
                  <a:pt x="21209" y="20855"/>
                  <a:pt x="21081" y="20694"/>
                </a:cubicBezTo>
                <a:lnTo>
                  <a:pt x="20366" y="19800"/>
                </a:lnTo>
                <a:cubicBezTo>
                  <a:pt x="20976" y="17193"/>
                  <a:pt x="21349" y="14556"/>
                  <a:pt x="21483" y="11875"/>
                </a:cubicBezTo>
                <a:cubicBezTo>
                  <a:pt x="21490" y="11737"/>
                  <a:pt x="21392" y="11670"/>
                  <a:pt x="21287" y="11670"/>
                </a:cubicBezTo>
                <a:cubicBezTo>
                  <a:pt x="21176" y="11670"/>
                  <a:pt x="21059" y="11744"/>
                  <a:pt x="21051" y="11890"/>
                </a:cubicBezTo>
                <a:cubicBezTo>
                  <a:pt x="20947" y="13469"/>
                  <a:pt x="20813" y="15048"/>
                  <a:pt x="20544" y="16642"/>
                </a:cubicBezTo>
                <a:cubicBezTo>
                  <a:pt x="20440" y="17327"/>
                  <a:pt x="20306" y="18012"/>
                  <a:pt x="20157" y="18698"/>
                </a:cubicBezTo>
                <a:cubicBezTo>
                  <a:pt x="20098" y="18966"/>
                  <a:pt x="20023" y="19145"/>
                  <a:pt x="19934" y="19279"/>
                </a:cubicBezTo>
                <a:cubicBezTo>
                  <a:pt x="18921" y="18027"/>
                  <a:pt x="17922" y="16791"/>
                  <a:pt x="16895" y="15554"/>
                </a:cubicBezTo>
                <a:cubicBezTo>
                  <a:pt x="16641" y="12649"/>
                  <a:pt x="16314" y="9759"/>
                  <a:pt x="15926" y="6884"/>
                </a:cubicBezTo>
                <a:cubicBezTo>
                  <a:pt x="15904" y="6746"/>
                  <a:pt x="15794" y="6679"/>
                  <a:pt x="15691" y="6679"/>
                </a:cubicBezTo>
                <a:cubicBezTo>
                  <a:pt x="15581" y="6679"/>
                  <a:pt x="15479" y="6754"/>
                  <a:pt x="15494" y="6899"/>
                </a:cubicBezTo>
                <a:cubicBezTo>
                  <a:pt x="15867" y="9581"/>
                  <a:pt x="16165" y="12277"/>
                  <a:pt x="16418" y="14973"/>
                </a:cubicBezTo>
                <a:cubicBezTo>
                  <a:pt x="14198" y="12322"/>
                  <a:pt x="11919" y="9715"/>
                  <a:pt x="9505" y="7227"/>
                </a:cubicBezTo>
                <a:cubicBezTo>
                  <a:pt x="9371" y="6214"/>
                  <a:pt x="9312" y="5186"/>
                  <a:pt x="9312" y="4143"/>
                </a:cubicBezTo>
                <a:cubicBezTo>
                  <a:pt x="9312" y="4005"/>
                  <a:pt x="9213" y="3938"/>
                  <a:pt x="9111" y="3938"/>
                </a:cubicBezTo>
                <a:cubicBezTo>
                  <a:pt x="9004" y="3938"/>
                  <a:pt x="8895" y="4013"/>
                  <a:pt x="8895" y="4158"/>
                </a:cubicBezTo>
                <a:cubicBezTo>
                  <a:pt x="8895" y="5022"/>
                  <a:pt x="8939" y="5871"/>
                  <a:pt x="9014" y="6735"/>
                </a:cubicBezTo>
                <a:cubicBezTo>
                  <a:pt x="7584" y="5275"/>
                  <a:pt x="6109" y="3875"/>
                  <a:pt x="4574" y="2564"/>
                </a:cubicBezTo>
                <a:cubicBezTo>
                  <a:pt x="4574" y="1744"/>
                  <a:pt x="4470" y="955"/>
                  <a:pt x="4306" y="150"/>
                </a:cubicBezTo>
                <a:cubicBezTo>
                  <a:pt x="4283" y="46"/>
                  <a:pt x="4208" y="0"/>
                  <a:pt x="4128"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1608070" y="1202858"/>
            <a:ext cx="1185388" cy="2648661"/>
          </a:xfrm>
          <a:custGeom>
            <a:rect b="b" l="l" r="r" t="t"/>
            <a:pathLst>
              <a:path extrusionOk="0" h="38438" w="17565">
                <a:moveTo>
                  <a:pt x="3936" y="1"/>
                </a:moveTo>
                <a:cubicBezTo>
                  <a:pt x="3365" y="1"/>
                  <a:pt x="3435" y="1602"/>
                  <a:pt x="3397" y="1945"/>
                </a:cubicBezTo>
                <a:cubicBezTo>
                  <a:pt x="3308" y="2541"/>
                  <a:pt x="3218" y="3137"/>
                  <a:pt x="3218" y="3733"/>
                </a:cubicBezTo>
                <a:cubicBezTo>
                  <a:pt x="3218" y="4880"/>
                  <a:pt x="3546" y="6027"/>
                  <a:pt x="4783" y="6310"/>
                </a:cubicBezTo>
                <a:cubicBezTo>
                  <a:pt x="4898" y="6336"/>
                  <a:pt x="5019" y="6351"/>
                  <a:pt x="5140" y="6351"/>
                </a:cubicBezTo>
                <a:cubicBezTo>
                  <a:pt x="5299" y="6351"/>
                  <a:pt x="5458" y="6325"/>
                  <a:pt x="5602" y="6266"/>
                </a:cubicBezTo>
                <a:cubicBezTo>
                  <a:pt x="6198" y="7875"/>
                  <a:pt x="6838" y="9469"/>
                  <a:pt x="7464" y="11078"/>
                </a:cubicBezTo>
                <a:cubicBezTo>
                  <a:pt x="5811" y="9215"/>
                  <a:pt x="3248" y="8426"/>
                  <a:pt x="745" y="8098"/>
                </a:cubicBezTo>
                <a:cubicBezTo>
                  <a:pt x="734" y="8095"/>
                  <a:pt x="722" y="8094"/>
                  <a:pt x="710" y="8094"/>
                </a:cubicBezTo>
                <a:cubicBezTo>
                  <a:pt x="659" y="8094"/>
                  <a:pt x="608" y="8116"/>
                  <a:pt x="596" y="8128"/>
                </a:cubicBezTo>
                <a:cubicBezTo>
                  <a:pt x="0" y="10199"/>
                  <a:pt x="1207" y="12150"/>
                  <a:pt x="3010" y="13119"/>
                </a:cubicBezTo>
                <a:cubicBezTo>
                  <a:pt x="3772" y="13530"/>
                  <a:pt x="4836" y="13860"/>
                  <a:pt x="5826" y="13860"/>
                </a:cubicBezTo>
                <a:cubicBezTo>
                  <a:pt x="6770" y="13860"/>
                  <a:pt x="7647" y="13560"/>
                  <a:pt x="8135" y="12746"/>
                </a:cubicBezTo>
                <a:cubicBezTo>
                  <a:pt x="8939" y="14757"/>
                  <a:pt x="9758" y="16768"/>
                  <a:pt x="10563" y="18809"/>
                </a:cubicBezTo>
                <a:cubicBezTo>
                  <a:pt x="10384" y="18660"/>
                  <a:pt x="10235" y="18511"/>
                  <a:pt x="10131" y="18407"/>
                </a:cubicBezTo>
                <a:cubicBezTo>
                  <a:pt x="9475" y="17811"/>
                  <a:pt x="8701" y="17335"/>
                  <a:pt x="7851" y="17037"/>
                </a:cubicBezTo>
                <a:cubicBezTo>
                  <a:pt x="7170" y="16807"/>
                  <a:pt x="6451" y="16691"/>
                  <a:pt x="5734" y="16691"/>
                </a:cubicBezTo>
                <a:cubicBezTo>
                  <a:pt x="5103" y="16691"/>
                  <a:pt x="4474" y="16781"/>
                  <a:pt x="3874" y="16962"/>
                </a:cubicBezTo>
                <a:cubicBezTo>
                  <a:pt x="4202" y="18228"/>
                  <a:pt x="5095" y="19346"/>
                  <a:pt x="6272" y="19956"/>
                </a:cubicBezTo>
                <a:cubicBezTo>
                  <a:pt x="6970" y="20318"/>
                  <a:pt x="7751" y="20503"/>
                  <a:pt x="8532" y="20503"/>
                </a:cubicBezTo>
                <a:cubicBezTo>
                  <a:pt x="9069" y="20503"/>
                  <a:pt x="9606" y="20416"/>
                  <a:pt x="10116" y="20240"/>
                </a:cubicBezTo>
                <a:cubicBezTo>
                  <a:pt x="10354" y="20150"/>
                  <a:pt x="10757" y="20001"/>
                  <a:pt x="10905" y="19733"/>
                </a:cubicBezTo>
                <a:cubicBezTo>
                  <a:pt x="11695" y="21804"/>
                  <a:pt x="12455" y="23875"/>
                  <a:pt x="13140" y="25975"/>
                </a:cubicBezTo>
                <a:cubicBezTo>
                  <a:pt x="12946" y="25752"/>
                  <a:pt x="12678" y="25543"/>
                  <a:pt x="12365" y="25439"/>
                </a:cubicBezTo>
                <a:cubicBezTo>
                  <a:pt x="11784" y="25230"/>
                  <a:pt x="11159" y="25230"/>
                  <a:pt x="10533" y="25230"/>
                </a:cubicBezTo>
                <a:cubicBezTo>
                  <a:pt x="10455" y="25230"/>
                  <a:pt x="10376" y="25230"/>
                  <a:pt x="10298" y="25230"/>
                </a:cubicBezTo>
                <a:cubicBezTo>
                  <a:pt x="9748" y="25230"/>
                  <a:pt x="9196" y="25219"/>
                  <a:pt x="8701" y="25037"/>
                </a:cubicBezTo>
                <a:cubicBezTo>
                  <a:pt x="8659" y="25026"/>
                  <a:pt x="8609" y="25015"/>
                  <a:pt x="8562" y="25015"/>
                </a:cubicBezTo>
                <a:cubicBezTo>
                  <a:pt x="8543" y="25015"/>
                  <a:pt x="8524" y="25017"/>
                  <a:pt x="8507" y="25022"/>
                </a:cubicBezTo>
                <a:cubicBezTo>
                  <a:pt x="8418" y="25051"/>
                  <a:pt x="8418" y="25171"/>
                  <a:pt x="8418" y="25260"/>
                </a:cubicBezTo>
                <a:cubicBezTo>
                  <a:pt x="8477" y="26109"/>
                  <a:pt x="8865" y="26914"/>
                  <a:pt x="9475" y="27495"/>
                </a:cubicBezTo>
                <a:cubicBezTo>
                  <a:pt x="10116" y="28076"/>
                  <a:pt x="10950" y="28388"/>
                  <a:pt x="11784" y="28388"/>
                </a:cubicBezTo>
                <a:cubicBezTo>
                  <a:pt x="12068" y="28388"/>
                  <a:pt x="12351" y="28359"/>
                  <a:pt x="12604" y="28240"/>
                </a:cubicBezTo>
                <a:cubicBezTo>
                  <a:pt x="13185" y="28001"/>
                  <a:pt x="13468" y="27569"/>
                  <a:pt x="13513" y="27122"/>
                </a:cubicBezTo>
                <a:cubicBezTo>
                  <a:pt x="14630" y="30772"/>
                  <a:pt x="15509" y="34482"/>
                  <a:pt x="15926" y="38325"/>
                </a:cubicBezTo>
                <a:cubicBezTo>
                  <a:pt x="15933" y="38400"/>
                  <a:pt x="15996" y="38438"/>
                  <a:pt x="16060" y="38438"/>
                </a:cubicBezTo>
                <a:cubicBezTo>
                  <a:pt x="16135" y="38438"/>
                  <a:pt x="16210" y="38385"/>
                  <a:pt x="16194" y="38280"/>
                </a:cubicBezTo>
                <a:cubicBezTo>
                  <a:pt x="15941" y="35688"/>
                  <a:pt x="15449" y="33141"/>
                  <a:pt x="14809" y="30608"/>
                </a:cubicBezTo>
                <a:cubicBezTo>
                  <a:pt x="14585" y="29699"/>
                  <a:pt x="14317" y="28806"/>
                  <a:pt x="14064" y="27912"/>
                </a:cubicBezTo>
                <a:lnTo>
                  <a:pt x="14064" y="27912"/>
                </a:lnTo>
                <a:cubicBezTo>
                  <a:pt x="14242" y="27990"/>
                  <a:pt x="14453" y="28027"/>
                  <a:pt x="14675" y="28027"/>
                </a:cubicBezTo>
                <a:cubicBezTo>
                  <a:pt x="14917" y="28027"/>
                  <a:pt x="15171" y="27983"/>
                  <a:pt x="15405" y="27897"/>
                </a:cubicBezTo>
                <a:cubicBezTo>
                  <a:pt x="15792" y="27748"/>
                  <a:pt x="16120" y="27465"/>
                  <a:pt x="16388" y="27152"/>
                </a:cubicBezTo>
                <a:cubicBezTo>
                  <a:pt x="16790" y="26660"/>
                  <a:pt x="17073" y="26079"/>
                  <a:pt x="17222" y="25469"/>
                </a:cubicBezTo>
                <a:cubicBezTo>
                  <a:pt x="17311" y="25022"/>
                  <a:pt x="17356" y="24515"/>
                  <a:pt x="17565" y="24113"/>
                </a:cubicBezTo>
                <a:lnTo>
                  <a:pt x="17565" y="24113"/>
                </a:lnTo>
                <a:cubicBezTo>
                  <a:pt x="17297" y="24426"/>
                  <a:pt x="16894" y="24545"/>
                  <a:pt x="16492" y="24664"/>
                </a:cubicBezTo>
                <a:cubicBezTo>
                  <a:pt x="15926" y="24858"/>
                  <a:pt x="15345" y="25081"/>
                  <a:pt x="14838" y="25409"/>
                </a:cubicBezTo>
                <a:cubicBezTo>
                  <a:pt x="14332" y="25752"/>
                  <a:pt x="13915" y="26228"/>
                  <a:pt x="13721" y="26809"/>
                </a:cubicBezTo>
                <a:cubicBezTo>
                  <a:pt x="12976" y="24396"/>
                  <a:pt x="12097" y="21983"/>
                  <a:pt x="11189" y="19629"/>
                </a:cubicBezTo>
                <a:lnTo>
                  <a:pt x="11189" y="19629"/>
                </a:lnTo>
                <a:cubicBezTo>
                  <a:pt x="11280" y="19667"/>
                  <a:pt x="11389" y="19683"/>
                  <a:pt x="11506" y="19683"/>
                </a:cubicBezTo>
                <a:cubicBezTo>
                  <a:pt x="11847" y="19683"/>
                  <a:pt x="12256" y="19550"/>
                  <a:pt x="12500" y="19450"/>
                </a:cubicBezTo>
                <a:cubicBezTo>
                  <a:pt x="12917" y="19286"/>
                  <a:pt x="13319" y="19003"/>
                  <a:pt x="13572" y="18631"/>
                </a:cubicBezTo>
                <a:cubicBezTo>
                  <a:pt x="13870" y="18228"/>
                  <a:pt x="14004" y="17722"/>
                  <a:pt x="14079" y="17215"/>
                </a:cubicBezTo>
                <a:cubicBezTo>
                  <a:pt x="14228" y="16322"/>
                  <a:pt x="14243" y="15353"/>
                  <a:pt x="13855" y="14534"/>
                </a:cubicBezTo>
                <a:cubicBezTo>
                  <a:pt x="13423" y="14608"/>
                  <a:pt x="13021" y="14817"/>
                  <a:pt x="12663" y="15085"/>
                </a:cubicBezTo>
                <a:cubicBezTo>
                  <a:pt x="11784" y="15726"/>
                  <a:pt x="11189" y="16739"/>
                  <a:pt x="10980" y="17796"/>
                </a:cubicBezTo>
                <a:cubicBezTo>
                  <a:pt x="10935" y="18065"/>
                  <a:pt x="10876" y="18437"/>
                  <a:pt x="10876" y="18780"/>
                </a:cubicBezTo>
                <a:cubicBezTo>
                  <a:pt x="10116" y="16843"/>
                  <a:pt x="9326" y="14906"/>
                  <a:pt x="8552" y="12970"/>
                </a:cubicBezTo>
                <a:lnTo>
                  <a:pt x="8552" y="12970"/>
                </a:lnTo>
                <a:cubicBezTo>
                  <a:pt x="8574" y="12973"/>
                  <a:pt x="8597" y="12974"/>
                  <a:pt x="8620" y="12974"/>
                </a:cubicBezTo>
                <a:cubicBezTo>
                  <a:pt x="8917" y="12974"/>
                  <a:pt x="9253" y="12718"/>
                  <a:pt x="9460" y="12552"/>
                </a:cubicBezTo>
                <a:cubicBezTo>
                  <a:pt x="9922" y="12195"/>
                  <a:pt x="10280" y="11703"/>
                  <a:pt x="10533" y="11182"/>
                </a:cubicBezTo>
                <a:cubicBezTo>
                  <a:pt x="11233" y="9811"/>
                  <a:pt x="10712" y="6608"/>
                  <a:pt x="10712" y="6564"/>
                </a:cubicBezTo>
                <a:cubicBezTo>
                  <a:pt x="10691" y="6491"/>
                  <a:pt x="10627" y="6448"/>
                  <a:pt x="10565" y="6448"/>
                </a:cubicBezTo>
                <a:cubicBezTo>
                  <a:pt x="10538" y="6448"/>
                  <a:pt x="10511" y="6456"/>
                  <a:pt x="10488" y="6474"/>
                </a:cubicBezTo>
                <a:cubicBezTo>
                  <a:pt x="9371" y="7130"/>
                  <a:pt x="8522" y="8158"/>
                  <a:pt x="8194" y="9424"/>
                </a:cubicBezTo>
                <a:cubicBezTo>
                  <a:pt x="8015" y="10169"/>
                  <a:pt x="7986" y="10929"/>
                  <a:pt x="8045" y="11688"/>
                </a:cubicBezTo>
                <a:lnTo>
                  <a:pt x="8045" y="11733"/>
                </a:lnTo>
                <a:cubicBezTo>
                  <a:pt x="7300" y="9886"/>
                  <a:pt x="6555" y="8024"/>
                  <a:pt x="5870" y="6147"/>
                </a:cubicBezTo>
                <a:cubicBezTo>
                  <a:pt x="5885" y="6147"/>
                  <a:pt x="5900" y="6117"/>
                  <a:pt x="5900" y="6117"/>
                </a:cubicBezTo>
                <a:cubicBezTo>
                  <a:pt x="6108" y="5953"/>
                  <a:pt x="6257" y="5729"/>
                  <a:pt x="6377" y="5491"/>
                </a:cubicBezTo>
                <a:cubicBezTo>
                  <a:pt x="6645" y="4850"/>
                  <a:pt x="6719" y="4225"/>
                  <a:pt x="6615" y="3629"/>
                </a:cubicBezTo>
                <a:cubicBezTo>
                  <a:pt x="6481" y="2824"/>
                  <a:pt x="6034" y="2065"/>
                  <a:pt x="5453" y="1409"/>
                </a:cubicBezTo>
                <a:cubicBezTo>
                  <a:pt x="5081" y="992"/>
                  <a:pt x="4738" y="515"/>
                  <a:pt x="4291" y="158"/>
                </a:cubicBezTo>
                <a:cubicBezTo>
                  <a:pt x="4151" y="48"/>
                  <a:pt x="4034" y="1"/>
                  <a:pt x="393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2568218" y="786646"/>
            <a:ext cx="4210574" cy="2595189"/>
          </a:xfrm>
          <a:custGeom>
            <a:rect b="b" l="l" r="r" t="t"/>
            <a:pathLst>
              <a:path extrusionOk="0" h="37662" w="62392">
                <a:moveTo>
                  <a:pt x="4842" y="0"/>
                </a:moveTo>
                <a:cubicBezTo>
                  <a:pt x="2161" y="0"/>
                  <a:pt x="1" y="2160"/>
                  <a:pt x="1" y="4842"/>
                </a:cubicBezTo>
                <a:lnTo>
                  <a:pt x="1" y="32820"/>
                </a:lnTo>
                <a:cubicBezTo>
                  <a:pt x="1" y="35471"/>
                  <a:pt x="2161" y="37661"/>
                  <a:pt x="4842" y="37661"/>
                </a:cubicBezTo>
                <a:lnTo>
                  <a:pt x="57550" y="37661"/>
                </a:lnTo>
                <a:cubicBezTo>
                  <a:pt x="60231" y="37661"/>
                  <a:pt x="62392" y="35501"/>
                  <a:pt x="62392" y="32820"/>
                </a:cubicBezTo>
                <a:lnTo>
                  <a:pt x="62392" y="4097"/>
                </a:lnTo>
                <a:cubicBezTo>
                  <a:pt x="62392" y="1833"/>
                  <a:pt x="60544" y="0"/>
                  <a:pt x="58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7"/>
          <p:cNvSpPr/>
          <p:nvPr/>
        </p:nvSpPr>
        <p:spPr>
          <a:xfrm>
            <a:off x="2664725" y="889321"/>
            <a:ext cx="4015540" cy="2389845"/>
          </a:xfrm>
          <a:custGeom>
            <a:rect b="b" l="l" r="r" t="t"/>
            <a:pathLst>
              <a:path extrusionOk="0" h="34682" w="59502">
                <a:moveTo>
                  <a:pt x="3055" y="0"/>
                </a:moveTo>
                <a:cubicBezTo>
                  <a:pt x="1386" y="0"/>
                  <a:pt x="1" y="1356"/>
                  <a:pt x="1" y="3054"/>
                </a:cubicBezTo>
                <a:lnTo>
                  <a:pt x="1" y="31627"/>
                </a:lnTo>
                <a:cubicBezTo>
                  <a:pt x="1" y="33296"/>
                  <a:pt x="1371" y="34681"/>
                  <a:pt x="3055" y="34681"/>
                </a:cubicBezTo>
                <a:lnTo>
                  <a:pt x="56448" y="34681"/>
                </a:lnTo>
                <a:cubicBezTo>
                  <a:pt x="58131" y="34681"/>
                  <a:pt x="59502" y="33296"/>
                  <a:pt x="59487" y="31598"/>
                </a:cubicBezTo>
                <a:lnTo>
                  <a:pt x="59487" y="3054"/>
                </a:lnTo>
                <a:cubicBezTo>
                  <a:pt x="59487" y="1386"/>
                  <a:pt x="58131" y="0"/>
                  <a:pt x="56433" y="0"/>
                </a:cubicBezTo>
                <a:close/>
              </a:path>
            </a:pathLst>
          </a:custGeom>
          <a:solidFill>
            <a:srgbClr val="ED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3753572" y="3768835"/>
            <a:ext cx="1838921" cy="69872"/>
          </a:xfrm>
          <a:custGeom>
            <a:rect b="b" l="l" r="r" t="t"/>
            <a:pathLst>
              <a:path extrusionOk="0" h="1014" w="27249">
                <a:moveTo>
                  <a:pt x="507" y="1"/>
                </a:moveTo>
                <a:cubicBezTo>
                  <a:pt x="224" y="1"/>
                  <a:pt x="1" y="224"/>
                  <a:pt x="1" y="507"/>
                </a:cubicBezTo>
                <a:cubicBezTo>
                  <a:pt x="1" y="790"/>
                  <a:pt x="224" y="1014"/>
                  <a:pt x="507" y="1014"/>
                </a:cubicBezTo>
                <a:lnTo>
                  <a:pt x="26742" y="1014"/>
                </a:lnTo>
                <a:cubicBezTo>
                  <a:pt x="27025" y="1014"/>
                  <a:pt x="27248" y="790"/>
                  <a:pt x="27248" y="507"/>
                </a:cubicBezTo>
                <a:cubicBezTo>
                  <a:pt x="27248" y="224"/>
                  <a:pt x="27025" y="1"/>
                  <a:pt x="26742" y="1"/>
                </a:cubicBezTo>
                <a:close/>
              </a:path>
            </a:pathLst>
          </a:custGeom>
          <a:solidFill>
            <a:srgbClr val="90B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3777733" y="3381841"/>
            <a:ext cx="1790601" cy="386019"/>
          </a:xfrm>
          <a:custGeom>
            <a:rect b="b" l="l" r="r" t="t"/>
            <a:pathLst>
              <a:path extrusionOk="0" h="5602" w="26533">
                <a:moveTo>
                  <a:pt x="2265" y="0"/>
                </a:moveTo>
                <a:lnTo>
                  <a:pt x="0" y="5602"/>
                </a:lnTo>
                <a:lnTo>
                  <a:pt x="26533" y="5602"/>
                </a:lnTo>
                <a:lnTo>
                  <a:pt x="24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2842690" y="1335853"/>
            <a:ext cx="3660632" cy="1791385"/>
          </a:xfrm>
          <a:custGeom>
            <a:rect b="b" l="l" r="r" t="t"/>
            <a:pathLst>
              <a:path extrusionOk="0" h="25997" w="54243">
                <a:moveTo>
                  <a:pt x="1" y="1"/>
                </a:moveTo>
                <a:lnTo>
                  <a:pt x="1" y="25997"/>
                </a:lnTo>
                <a:lnTo>
                  <a:pt x="54243" y="25997"/>
                </a:lnTo>
                <a:lnTo>
                  <a:pt x="54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Nunito ExtraBold"/>
                <a:ea typeface="Nunito ExtraBold"/>
                <a:cs typeface="Nunito ExtraBold"/>
                <a:sym typeface="Nunito ExtraBold"/>
              </a:rPr>
              <a:t> </a:t>
            </a:r>
            <a:r>
              <a:rPr lang="en" sz="5000">
                <a:solidFill>
                  <a:schemeClr val="lt1"/>
                </a:solidFill>
                <a:latin typeface="Nunito ExtraBold"/>
                <a:ea typeface="Nunito ExtraBold"/>
                <a:cs typeface="Nunito ExtraBold"/>
                <a:sym typeface="Nunito ExtraBold"/>
              </a:rPr>
              <a:t>GloVe</a:t>
            </a:r>
            <a:endParaRPr sz="5000">
              <a:solidFill>
                <a:schemeClr val="lt1"/>
              </a:solidFill>
              <a:latin typeface="Nunito ExtraBold"/>
              <a:ea typeface="Nunito ExtraBold"/>
              <a:cs typeface="Nunito ExtraBold"/>
              <a:sym typeface="Nunito ExtraBold"/>
            </a:endParaRPr>
          </a:p>
        </p:txBody>
      </p:sp>
      <p:sp>
        <p:nvSpPr>
          <p:cNvPr id="431" name="Google Shape;431;p47"/>
          <p:cNvSpPr/>
          <p:nvPr/>
        </p:nvSpPr>
        <p:spPr>
          <a:xfrm>
            <a:off x="2842690" y="1073033"/>
            <a:ext cx="3660632" cy="263915"/>
          </a:xfrm>
          <a:custGeom>
            <a:rect b="b" l="l" r="r" t="t"/>
            <a:pathLst>
              <a:path extrusionOk="0" h="3830" w="54243">
                <a:moveTo>
                  <a:pt x="1" y="1"/>
                </a:moveTo>
                <a:lnTo>
                  <a:pt x="1" y="3829"/>
                </a:lnTo>
                <a:lnTo>
                  <a:pt x="54243" y="3829"/>
                </a:lnTo>
                <a:lnTo>
                  <a:pt x="54243" y="1"/>
                </a:lnTo>
                <a:close/>
              </a:path>
            </a:pathLst>
          </a:custGeom>
          <a:solidFill>
            <a:srgbClr val="0124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2910043" y="1154139"/>
            <a:ext cx="100621" cy="102741"/>
          </a:xfrm>
          <a:custGeom>
            <a:rect b="b" l="l" r="r" t="t"/>
            <a:pathLst>
              <a:path extrusionOk="0" h="1491" w="1491">
                <a:moveTo>
                  <a:pt x="746" y="1"/>
                </a:moveTo>
                <a:cubicBezTo>
                  <a:pt x="329" y="1"/>
                  <a:pt x="1" y="328"/>
                  <a:pt x="1" y="746"/>
                </a:cubicBezTo>
                <a:cubicBezTo>
                  <a:pt x="1" y="1148"/>
                  <a:pt x="329" y="1490"/>
                  <a:pt x="746" y="1490"/>
                </a:cubicBezTo>
                <a:cubicBezTo>
                  <a:pt x="1163" y="1490"/>
                  <a:pt x="1491" y="1148"/>
                  <a:pt x="1491" y="746"/>
                </a:cubicBezTo>
                <a:cubicBezTo>
                  <a:pt x="1491" y="328"/>
                  <a:pt x="1163" y="1"/>
                  <a:pt x="74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3095027" y="1154139"/>
            <a:ext cx="100621" cy="102741"/>
          </a:xfrm>
          <a:custGeom>
            <a:rect b="b" l="l" r="r" t="t"/>
            <a:pathLst>
              <a:path extrusionOk="0" h="1491" w="1491">
                <a:moveTo>
                  <a:pt x="746" y="1"/>
                </a:moveTo>
                <a:cubicBezTo>
                  <a:pt x="329" y="1"/>
                  <a:pt x="1" y="328"/>
                  <a:pt x="1" y="746"/>
                </a:cubicBezTo>
                <a:cubicBezTo>
                  <a:pt x="1" y="1148"/>
                  <a:pt x="329" y="1490"/>
                  <a:pt x="746" y="1490"/>
                </a:cubicBezTo>
                <a:cubicBezTo>
                  <a:pt x="1148" y="1490"/>
                  <a:pt x="1491" y="1148"/>
                  <a:pt x="1491" y="746"/>
                </a:cubicBezTo>
                <a:cubicBezTo>
                  <a:pt x="1491" y="328"/>
                  <a:pt x="1148" y="1"/>
                  <a:pt x="746" y="1"/>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3281091" y="1154139"/>
            <a:ext cx="100554" cy="102741"/>
          </a:xfrm>
          <a:custGeom>
            <a:rect b="b" l="l" r="r" t="t"/>
            <a:pathLst>
              <a:path extrusionOk="0" h="1491" w="1490">
                <a:moveTo>
                  <a:pt x="745" y="1"/>
                </a:moveTo>
                <a:cubicBezTo>
                  <a:pt x="328" y="1"/>
                  <a:pt x="0" y="328"/>
                  <a:pt x="0" y="746"/>
                </a:cubicBezTo>
                <a:cubicBezTo>
                  <a:pt x="0" y="1148"/>
                  <a:pt x="328" y="1490"/>
                  <a:pt x="745" y="1490"/>
                </a:cubicBezTo>
                <a:cubicBezTo>
                  <a:pt x="1147" y="1490"/>
                  <a:pt x="1490" y="1148"/>
                  <a:pt x="1490" y="746"/>
                </a:cubicBezTo>
                <a:cubicBezTo>
                  <a:pt x="1490" y="328"/>
                  <a:pt x="1147" y="1"/>
                  <a:pt x="745" y="1"/>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3012624" y="1536035"/>
            <a:ext cx="434406" cy="1303796"/>
          </a:xfrm>
          <a:custGeom>
            <a:rect b="b" l="l" r="r" t="t"/>
            <a:pathLst>
              <a:path extrusionOk="0" h="18921" w="6437">
                <a:moveTo>
                  <a:pt x="0" y="1"/>
                </a:moveTo>
                <a:lnTo>
                  <a:pt x="0" y="18920"/>
                </a:lnTo>
                <a:lnTo>
                  <a:pt x="6436" y="18920"/>
                </a:lnTo>
                <a:lnTo>
                  <a:pt x="6436"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3049810" y="1578138"/>
            <a:ext cx="162911" cy="167376"/>
          </a:xfrm>
          <a:custGeom>
            <a:rect b="b" l="l" r="r" t="t"/>
            <a:pathLst>
              <a:path extrusionOk="0" h="2429" w="2414">
                <a:moveTo>
                  <a:pt x="1" y="0"/>
                </a:moveTo>
                <a:lnTo>
                  <a:pt x="1" y="2429"/>
                </a:lnTo>
                <a:lnTo>
                  <a:pt x="2414" y="2429"/>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3246874" y="1578138"/>
            <a:ext cx="163923" cy="167376"/>
          </a:xfrm>
          <a:custGeom>
            <a:rect b="b" l="l" r="r" t="t"/>
            <a:pathLst>
              <a:path extrusionOk="0" h="2429" w="2429">
                <a:moveTo>
                  <a:pt x="0" y="0"/>
                </a:moveTo>
                <a:lnTo>
                  <a:pt x="0" y="2429"/>
                </a:lnTo>
                <a:lnTo>
                  <a:pt x="2429" y="2429"/>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3049810" y="1792653"/>
            <a:ext cx="162911" cy="167445"/>
          </a:xfrm>
          <a:custGeom>
            <a:rect b="b" l="l" r="r" t="t"/>
            <a:pathLst>
              <a:path extrusionOk="0" h="2430" w="2414">
                <a:moveTo>
                  <a:pt x="1" y="1"/>
                </a:moveTo>
                <a:lnTo>
                  <a:pt x="1" y="2429"/>
                </a:lnTo>
                <a:lnTo>
                  <a:pt x="2414" y="2429"/>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3246874" y="1792653"/>
            <a:ext cx="163923" cy="167445"/>
          </a:xfrm>
          <a:custGeom>
            <a:rect b="b" l="l" r="r" t="t"/>
            <a:pathLst>
              <a:path extrusionOk="0" h="2430" w="2429">
                <a:moveTo>
                  <a:pt x="0" y="1"/>
                </a:moveTo>
                <a:lnTo>
                  <a:pt x="0" y="2429"/>
                </a:lnTo>
                <a:lnTo>
                  <a:pt x="2429" y="2429"/>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3049810" y="2007237"/>
            <a:ext cx="162911" cy="166342"/>
          </a:xfrm>
          <a:custGeom>
            <a:rect b="b" l="l" r="r" t="t"/>
            <a:pathLst>
              <a:path extrusionOk="0" h="2414" w="2414">
                <a:moveTo>
                  <a:pt x="1" y="0"/>
                </a:moveTo>
                <a:lnTo>
                  <a:pt x="1" y="2414"/>
                </a:lnTo>
                <a:lnTo>
                  <a:pt x="2414" y="2414"/>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3246874" y="2007237"/>
            <a:ext cx="163923" cy="166342"/>
          </a:xfrm>
          <a:custGeom>
            <a:rect b="b" l="l" r="r" t="t"/>
            <a:pathLst>
              <a:path extrusionOk="0" h="2414" w="2429">
                <a:moveTo>
                  <a:pt x="0" y="0"/>
                </a:moveTo>
                <a:lnTo>
                  <a:pt x="0" y="2414"/>
                </a:lnTo>
                <a:lnTo>
                  <a:pt x="2429" y="2414"/>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3049810" y="2220787"/>
            <a:ext cx="162911" cy="167376"/>
          </a:xfrm>
          <a:custGeom>
            <a:rect b="b" l="l" r="r" t="t"/>
            <a:pathLst>
              <a:path extrusionOk="0" h="2429" w="2414">
                <a:moveTo>
                  <a:pt x="1" y="0"/>
                </a:moveTo>
                <a:lnTo>
                  <a:pt x="1" y="2428"/>
                </a:lnTo>
                <a:lnTo>
                  <a:pt x="2414" y="2428"/>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3246874" y="2220787"/>
            <a:ext cx="163923" cy="167376"/>
          </a:xfrm>
          <a:custGeom>
            <a:rect b="b" l="l" r="r" t="t"/>
            <a:pathLst>
              <a:path extrusionOk="0" h="2429" w="2429">
                <a:moveTo>
                  <a:pt x="0" y="0"/>
                </a:moveTo>
                <a:lnTo>
                  <a:pt x="0" y="2428"/>
                </a:lnTo>
                <a:lnTo>
                  <a:pt x="2429" y="2428"/>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3049810" y="2437369"/>
            <a:ext cx="162911" cy="166342"/>
          </a:xfrm>
          <a:custGeom>
            <a:rect b="b" l="l" r="r" t="t"/>
            <a:pathLst>
              <a:path extrusionOk="0" h="2414" w="2414">
                <a:moveTo>
                  <a:pt x="1" y="1"/>
                </a:moveTo>
                <a:lnTo>
                  <a:pt x="1" y="2414"/>
                </a:lnTo>
                <a:lnTo>
                  <a:pt x="2414" y="2414"/>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3246874" y="2437369"/>
            <a:ext cx="163923" cy="166342"/>
          </a:xfrm>
          <a:custGeom>
            <a:rect b="b" l="l" r="r" t="t"/>
            <a:pathLst>
              <a:path extrusionOk="0" h="2414" w="2429">
                <a:moveTo>
                  <a:pt x="0" y="1"/>
                </a:moveTo>
                <a:lnTo>
                  <a:pt x="0" y="2414"/>
                </a:lnTo>
                <a:lnTo>
                  <a:pt x="2429" y="2414"/>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6021768" y="2624182"/>
            <a:ext cx="19166" cy="19570"/>
          </a:xfrm>
          <a:custGeom>
            <a:rect b="b" l="l" r="r" t="t"/>
            <a:pathLst>
              <a:path extrusionOk="0" fill="none" h="284" w="284">
                <a:moveTo>
                  <a:pt x="284" y="1"/>
                </a:moveTo>
                <a:lnTo>
                  <a:pt x="284" y="284"/>
                </a:lnTo>
                <a:lnTo>
                  <a:pt x="1"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3627910" y="2643684"/>
            <a:ext cx="2343579" cy="69"/>
          </a:xfrm>
          <a:custGeom>
            <a:rect b="b" l="l" r="r" t="t"/>
            <a:pathLst>
              <a:path extrusionOk="0" fill="none" h="1" w="34727">
                <a:moveTo>
                  <a:pt x="34727" y="1"/>
                </a:moveTo>
                <a:lnTo>
                  <a:pt x="1"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3583706" y="2624182"/>
            <a:ext cx="19166" cy="19570"/>
          </a:xfrm>
          <a:custGeom>
            <a:rect b="b" l="l" r="r" t="t"/>
            <a:pathLst>
              <a:path extrusionOk="0" fill="none" h="284" w="284">
                <a:moveTo>
                  <a:pt x="283" y="284"/>
                </a:moveTo>
                <a:lnTo>
                  <a:pt x="0" y="284"/>
                </a:lnTo>
                <a:lnTo>
                  <a:pt x="0"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3583706" y="1810156"/>
            <a:ext cx="67" cy="763769"/>
          </a:xfrm>
          <a:custGeom>
            <a:rect b="b" l="l" r="r" t="t"/>
            <a:pathLst>
              <a:path extrusionOk="0" fill="none" h="11084" w="1">
                <a:moveTo>
                  <a:pt x="0" y="11084"/>
                </a:moveTo>
                <a:lnTo>
                  <a:pt x="0" y="0"/>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3583706" y="1765985"/>
            <a:ext cx="19166" cy="19570"/>
          </a:xfrm>
          <a:custGeom>
            <a:rect b="b" l="l" r="r" t="t"/>
            <a:pathLst>
              <a:path extrusionOk="0" fill="none" h="284" w="284">
                <a:moveTo>
                  <a:pt x="0" y="284"/>
                </a:moveTo>
                <a:lnTo>
                  <a:pt x="0" y="1"/>
                </a:lnTo>
                <a:lnTo>
                  <a:pt x="283"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3653083" y="1765985"/>
            <a:ext cx="2343579" cy="69"/>
          </a:xfrm>
          <a:custGeom>
            <a:rect b="b" l="l" r="r" t="t"/>
            <a:pathLst>
              <a:path extrusionOk="0" fill="none" h="1" w="34727">
                <a:moveTo>
                  <a:pt x="0" y="1"/>
                </a:moveTo>
                <a:lnTo>
                  <a:pt x="34726"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6021768" y="1765985"/>
            <a:ext cx="19166" cy="19570"/>
          </a:xfrm>
          <a:custGeom>
            <a:rect b="b" l="l" r="r" t="t"/>
            <a:pathLst>
              <a:path extrusionOk="0" fill="none" h="284" w="284">
                <a:moveTo>
                  <a:pt x="1" y="1"/>
                </a:moveTo>
                <a:lnTo>
                  <a:pt x="284" y="1"/>
                </a:lnTo>
                <a:lnTo>
                  <a:pt x="284"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6040867" y="1834757"/>
            <a:ext cx="67" cy="763838"/>
          </a:xfrm>
          <a:custGeom>
            <a:rect b="b" l="l" r="r" t="t"/>
            <a:pathLst>
              <a:path extrusionOk="0" fill="none" h="11085" w="1">
                <a:moveTo>
                  <a:pt x="1" y="1"/>
                </a:moveTo>
                <a:lnTo>
                  <a:pt x="1" y="110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3515340" y="1696180"/>
            <a:ext cx="134769" cy="137608"/>
          </a:xfrm>
          <a:custGeom>
            <a:rect b="b" l="l" r="r" t="t"/>
            <a:pathLst>
              <a:path extrusionOk="0" h="1997"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5972502" y="1696180"/>
            <a:ext cx="134837" cy="137608"/>
          </a:xfrm>
          <a:custGeom>
            <a:rect b="b" l="l" r="r" t="t"/>
            <a:pathLst>
              <a:path extrusionOk="0" h="1997"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3515340" y="2573878"/>
            <a:ext cx="134769" cy="137677"/>
          </a:xfrm>
          <a:custGeom>
            <a:rect b="b" l="l" r="r" t="t"/>
            <a:pathLst>
              <a:path extrusionOk="0" h="1998"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5972502" y="2573878"/>
            <a:ext cx="134837" cy="137677"/>
          </a:xfrm>
          <a:custGeom>
            <a:rect b="b" l="l" r="r" t="t"/>
            <a:pathLst>
              <a:path extrusionOk="0" h="1998"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3597743" y="1536035"/>
            <a:ext cx="2443121" cy="60638"/>
          </a:xfrm>
          <a:custGeom>
            <a:rect b="b" l="l" r="r" t="t"/>
            <a:pathLst>
              <a:path extrusionOk="0" h="880" w="36202">
                <a:moveTo>
                  <a:pt x="1" y="1"/>
                </a:moveTo>
                <a:lnTo>
                  <a:pt x="1" y="879"/>
                </a:lnTo>
                <a:lnTo>
                  <a:pt x="36202" y="879"/>
                </a:lnTo>
                <a:lnTo>
                  <a:pt x="36202"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597743" y="2810031"/>
            <a:ext cx="2443121" cy="60638"/>
          </a:xfrm>
          <a:custGeom>
            <a:rect b="b" l="l" r="r" t="t"/>
            <a:pathLst>
              <a:path extrusionOk="0" h="880" w="36202">
                <a:moveTo>
                  <a:pt x="1" y="0"/>
                </a:moveTo>
                <a:lnTo>
                  <a:pt x="1" y="879"/>
                </a:lnTo>
                <a:lnTo>
                  <a:pt x="36202" y="879"/>
                </a:lnTo>
                <a:lnTo>
                  <a:pt x="36202" y="0"/>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2752324" y="2308715"/>
            <a:ext cx="846474" cy="281762"/>
          </a:xfrm>
          <a:custGeom>
            <a:rect b="b" l="l" r="r" t="t"/>
            <a:pathLst>
              <a:path extrusionOk="0" h="4089" w="12543">
                <a:moveTo>
                  <a:pt x="1711" y="0"/>
                </a:moveTo>
                <a:cubicBezTo>
                  <a:pt x="790" y="0"/>
                  <a:pt x="0" y="1323"/>
                  <a:pt x="654" y="2061"/>
                </a:cubicBezTo>
                <a:cubicBezTo>
                  <a:pt x="908" y="2344"/>
                  <a:pt x="1235" y="2776"/>
                  <a:pt x="1578" y="2940"/>
                </a:cubicBezTo>
                <a:cubicBezTo>
                  <a:pt x="2427" y="3372"/>
                  <a:pt x="3321" y="3551"/>
                  <a:pt x="4260" y="3774"/>
                </a:cubicBezTo>
                <a:cubicBezTo>
                  <a:pt x="5228" y="3998"/>
                  <a:pt x="6226" y="3983"/>
                  <a:pt x="7224" y="4043"/>
                </a:cubicBezTo>
                <a:cubicBezTo>
                  <a:pt x="7675" y="4073"/>
                  <a:pt x="8120" y="4088"/>
                  <a:pt x="8564" y="4088"/>
                </a:cubicBezTo>
                <a:cubicBezTo>
                  <a:pt x="9221" y="4088"/>
                  <a:pt x="9873" y="4054"/>
                  <a:pt x="10531" y="3983"/>
                </a:cubicBezTo>
                <a:cubicBezTo>
                  <a:pt x="10919" y="3953"/>
                  <a:pt x="11336" y="3894"/>
                  <a:pt x="11693" y="3730"/>
                </a:cubicBezTo>
                <a:cubicBezTo>
                  <a:pt x="12066" y="3551"/>
                  <a:pt x="12394" y="3238"/>
                  <a:pt x="12483" y="2851"/>
                </a:cubicBezTo>
                <a:cubicBezTo>
                  <a:pt x="12543" y="2657"/>
                  <a:pt x="12409" y="825"/>
                  <a:pt x="12453" y="631"/>
                </a:cubicBezTo>
                <a:cubicBezTo>
                  <a:pt x="12458" y="599"/>
                  <a:pt x="12434" y="584"/>
                  <a:pt x="12396" y="584"/>
                </a:cubicBezTo>
                <a:cubicBezTo>
                  <a:pt x="12310" y="584"/>
                  <a:pt x="12148" y="661"/>
                  <a:pt x="12066" y="795"/>
                </a:cubicBezTo>
                <a:cubicBezTo>
                  <a:pt x="11857" y="1138"/>
                  <a:pt x="11723" y="2359"/>
                  <a:pt x="11410" y="2612"/>
                </a:cubicBezTo>
                <a:cubicBezTo>
                  <a:pt x="11127" y="2836"/>
                  <a:pt x="10740" y="2985"/>
                  <a:pt x="10382" y="3074"/>
                </a:cubicBezTo>
                <a:cubicBezTo>
                  <a:pt x="10313" y="3092"/>
                  <a:pt x="10240" y="3099"/>
                  <a:pt x="10167" y="3099"/>
                </a:cubicBezTo>
                <a:cubicBezTo>
                  <a:pt x="9990" y="3099"/>
                  <a:pt x="9806" y="3057"/>
                  <a:pt x="9638" y="3015"/>
                </a:cubicBezTo>
                <a:cubicBezTo>
                  <a:pt x="8729" y="2791"/>
                  <a:pt x="7790" y="2583"/>
                  <a:pt x="6882" y="2389"/>
                </a:cubicBezTo>
                <a:cubicBezTo>
                  <a:pt x="6360" y="2270"/>
                  <a:pt x="5839" y="2136"/>
                  <a:pt x="5332" y="1957"/>
                </a:cubicBezTo>
                <a:cubicBezTo>
                  <a:pt x="4707" y="1719"/>
                  <a:pt x="4111" y="1361"/>
                  <a:pt x="3515" y="989"/>
                </a:cubicBezTo>
                <a:cubicBezTo>
                  <a:pt x="3038" y="691"/>
                  <a:pt x="2472" y="125"/>
                  <a:pt x="1906" y="20"/>
                </a:cubicBezTo>
                <a:cubicBezTo>
                  <a:pt x="1840" y="7"/>
                  <a:pt x="1775" y="0"/>
                  <a:pt x="1711" y="0"/>
                </a:cubicBezTo>
                <a:close/>
              </a:path>
            </a:pathLst>
          </a:custGeom>
          <a:solidFill>
            <a:srgbClr val="FC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1984111" y="4634268"/>
            <a:ext cx="617360" cy="316285"/>
          </a:xfrm>
          <a:custGeom>
            <a:rect b="b" l="l" r="r" t="t"/>
            <a:pathLst>
              <a:path extrusionOk="0" h="4590" w="9148">
                <a:moveTo>
                  <a:pt x="2607" y="0"/>
                </a:moveTo>
                <a:lnTo>
                  <a:pt x="760" y="45"/>
                </a:lnTo>
                <a:cubicBezTo>
                  <a:pt x="730" y="45"/>
                  <a:pt x="685" y="45"/>
                  <a:pt x="656" y="75"/>
                </a:cubicBezTo>
                <a:cubicBezTo>
                  <a:pt x="596" y="104"/>
                  <a:pt x="596" y="164"/>
                  <a:pt x="596" y="224"/>
                </a:cubicBezTo>
                <a:cubicBezTo>
                  <a:pt x="581" y="790"/>
                  <a:pt x="671" y="1415"/>
                  <a:pt x="551" y="1982"/>
                </a:cubicBezTo>
                <a:cubicBezTo>
                  <a:pt x="462" y="2503"/>
                  <a:pt x="224" y="3009"/>
                  <a:pt x="90" y="3516"/>
                </a:cubicBezTo>
                <a:cubicBezTo>
                  <a:pt x="15" y="3799"/>
                  <a:pt x="0" y="4097"/>
                  <a:pt x="60" y="4395"/>
                </a:cubicBezTo>
                <a:cubicBezTo>
                  <a:pt x="554" y="4571"/>
                  <a:pt x="1076" y="4590"/>
                  <a:pt x="1603" y="4590"/>
                </a:cubicBezTo>
                <a:cubicBezTo>
                  <a:pt x="1744" y="4590"/>
                  <a:pt x="1885" y="4589"/>
                  <a:pt x="2026" y="4589"/>
                </a:cubicBezTo>
                <a:cubicBezTo>
                  <a:pt x="4008" y="4559"/>
                  <a:pt x="5959" y="4544"/>
                  <a:pt x="7926" y="4514"/>
                </a:cubicBezTo>
                <a:cubicBezTo>
                  <a:pt x="8194" y="4514"/>
                  <a:pt x="8447" y="4499"/>
                  <a:pt x="8700" y="4410"/>
                </a:cubicBezTo>
                <a:cubicBezTo>
                  <a:pt x="8939" y="4320"/>
                  <a:pt x="9147" y="4097"/>
                  <a:pt x="9147" y="3829"/>
                </a:cubicBezTo>
                <a:cubicBezTo>
                  <a:pt x="9147" y="3695"/>
                  <a:pt x="9088" y="3590"/>
                  <a:pt x="8968" y="3516"/>
                </a:cubicBezTo>
                <a:cubicBezTo>
                  <a:pt x="8805" y="3307"/>
                  <a:pt x="8492" y="3203"/>
                  <a:pt x="8209" y="3203"/>
                </a:cubicBezTo>
                <a:cubicBezTo>
                  <a:pt x="7999" y="3203"/>
                  <a:pt x="7777" y="3227"/>
                  <a:pt x="7560" y="3227"/>
                </a:cubicBezTo>
                <a:cubicBezTo>
                  <a:pt x="7360" y="3227"/>
                  <a:pt x="7165" y="3207"/>
                  <a:pt x="6987" y="3129"/>
                </a:cubicBezTo>
                <a:cubicBezTo>
                  <a:pt x="6764" y="3009"/>
                  <a:pt x="6570" y="2831"/>
                  <a:pt x="6391" y="2637"/>
                </a:cubicBezTo>
                <a:cubicBezTo>
                  <a:pt x="5959" y="2235"/>
                  <a:pt x="5453" y="1907"/>
                  <a:pt x="5006" y="1535"/>
                </a:cubicBezTo>
                <a:cubicBezTo>
                  <a:pt x="4559" y="1162"/>
                  <a:pt x="4157" y="700"/>
                  <a:pt x="3978" y="149"/>
                </a:cubicBezTo>
                <a:cubicBezTo>
                  <a:pt x="3948" y="0"/>
                  <a:pt x="2816" y="0"/>
                  <a:pt x="2607" y="0"/>
                </a:cubicBez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1984111" y="4871798"/>
            <a:ext cx="617360" cy="78761"/>
          </a:xfrm>
          <a:custGeom>
            <a:rect b="b" l="l" r="r" t="t"/>
            <a:pathLst>
              <a:path extrusionOk="0" h="1143" w="9148">
                <a:moveTo>
                  <a:pt x="494" y="0"/>
                </a:moveTo>
                <a:cubicBezTo>
                  <a:pt x="427" y="0"/>
                  <a:pt x="362" y="3"/>
                  <a:pt x="298" y="9"/>
                </a:cubicBezTo>
                <a:cubicBezTo>
                  <a:pt x="224" y="9"/>
                  <a:pt x="149" y="24"/>
                  <a:pt x="90" y="69"/>
                </a:cubicBezTo>
                <a:cubicBezTo>
                  <a:pt x="15" y="352"/>
                  <a:pt x="0" y="650"/>
                  <a:pt x="60" y="948"/>
                </a:cubicBezTo>
                <a:cubicBezTo>
                  <a:pt x="554" y="1124"/>
                  <a:pt x="1076" y="1143"/>
                  <a:pt x="1603" y="1143"/>
                </a:cubicBezTo>
                <a:cubicBezTo>
                  <a:pt x="1744" y="1143"/>
                  <a:pt x="1885" y="1142"/>
                  <a:pt x="2026" y="1142"/>
                </a:cubicBezTo>
                <a:cubicBezTo>
                  <a:pt x="4008" y="1112"/>
                  <a:pt x="5959" y="1097"/>
                  <a:pt x="7926" y="1067"/>
                </a:cubicBezTo>
                <a:cubicBezTo>
                  <a:pt x="8194" y="1067"/>
                  <a:pt x="8447" y="1052"/>
                  <a:pt x="8700" y="963"/>
                </a:cubicBezTo>
                <a:cubicBezTo>
                  <a:pt x="8939" y="873"/>
                  <a:pt x="9147" y="650"/>
                  <a:pt x="9147" y="382"/>
                </a:cubicBezTo>
                <a:cubicBezTo>
                  <a:pt x="9147" y="248"/>
                  <a:pt x="9088" y="143"/>
                  <a:pt x="8968" y="54"/>
                </a:cubicBezTo>
                <a:cubicBezTo>
                  <a:pt x="8047" y="349"/>
                  <a:pt x="7068" y="433"/>
                  <a:pt x="6082" y="433"/>
                </a:cubicBezTo>
                <a:cubicBezTo>
                  <a:pt x="5474" y="433"/>
                  <a:pt x="4863" y="401"/>
                  <a:pt x="4261" y="367"/>
                </a:cubicBezTo>
                <a:cubicBezTo>
                  <a:pt x="3590" y="367"/>
                  <a:pt x="2920" y="292"/>
                  <a:pt x="2265" y="233"/>
                </a:cubicBezTo>
                <a:cubicBezTo>
                  <a:pt x="1718" y="206"/>
                  <a:pt x="1063" y="0"/>
                  <a:pt x="494" y="0"/>
                </a:cubicBezTo>
                <a:close/>
              </a:path>
            </a:pathLst>
          </a:cu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1949895" y="2951846"/>
            <a:ext cx="712920" cy="1701598"/>
          </a:xfrm>
          <a:custGeom>
            <a:rect b="b" l="l" r="r" t="t"/>
            <a:pathLst>
              <a:path extrusionOk="0" h="24694" w="10564">
                <a:moveTo>
                  <a:pt x="5052" y="1"/>
                </a:moveTo>
                <a:cubicBezTo>
                  <a:pt x="4781" y="1"/>
                  <a:pt x="4490" y="120"/>
                  <a:pt x="4246" y="251"/>
                </a:cubicBezTo>
                <a:cubicBezTo>
                  <a:pt x="2906" y="937"/>
                  <a:pt x="1714" y="1950"/>
                  <a:pt x="790" y="3142"/>
                </a:cubicBezTo>
                <a:cubicBezTo>
                  <a:pt x="313" y="3737"/>
                  <a:pt x="1" y="4408"/>
                  <a:pt x="462" y="5063"/>
                </a:cubicBezTo>
                <a:cubicBezTo>
                  <a:pt x="969" y="5749"/>
                  <a:pt x="1505" y="6404"/>
                  <a:pt x="2012" y="7089"/>
                </a:cubicBezTo>
                <a:cubicBezTo>
                  <a:pt x="3129" y="8669"/>
                  <a:pt x="4261" y="10218"/>
                  <a:pt x="5438" y="11752"/>
                </a:cubicBezTo>
                <a:cubicBezTo>
                  <a:pt x="5870" y="12304"/>
                  <a:pt x="6317" y="12959"/>
                  <a:pt x="6109" y="13629"/>
                </a:cubicBezTo>
                <a:cubicBezTo>
                  <a:pt x="6019" y="13927"/>
                  <a:pt x="5811" y="14151"/>
                  <a:pt x="5632" y="14389"/>
                </a:cubicBezTo>
                <a:cubicBezTo>
                  <a:pt x="3546" y="16996"/>
                  <a:pt x="2772" y="20393"/>
                  <a:pt x="2086" y="23641"/>
                </a:cubicBezTo>
                <a:cubicBezTo>
                  <a:pt x="2057" y="23789"/>
                  <a:pt x="2027" y="23968"/>
                  <a:pt x="2131" y="24073"/>
                </a:cubicBezTo>
                <a:cubicBezTo>
                  <a:pt x="2205" y="24147"/>
                  <a:pt x="2295" y="24192"/>
                  <a:pt x="2384" y="24207"/>
                </a:cubicBezTo>
                <a:lnTo>
                  <a:pt x="4172" y="24654"/>
                </a:lnTo>
                <a:cubicBezTo>
                  <a:pt x="4262" y="24665"/>
                  <a:pt x="4344" y="24693"/>
                  <a:pt x="4431" y="24693"/>
                </a:cubicBezTo>
                <a:cubicBezTo>
                  <a:pt x="4458" y="24693"/>
                  <a:pt x="4486" y="24690"/>
                  <a:pt x="4515" y="24683"/>
                </a:cubicBezTo>
                <a:cubicBezTo>
                  <a:pt x="4827" y="24609"/>
                  <a:pt x="4902" y="24207"/>
                  <a:pt x="4962" y="23894"/>
                </a:cubicBezTo>
                <a:cubicBezTo>
                  <a:pt x="5051" y="23447"/>
                  <a:pt x="5259" y="23015"/>
                  <a:pt x="5438" y="22598"/>
                </a:cubicBezTo>
                <a:cubicBezTo>
                  <a:pt x="6243" y="20944"/>
                  <a:pt x="7047" y="19290"/>
                  <a:pt x="7837" y="17652"/>
                </a:cubicBezTo>
                <a:cubicBezTo>
                  <a:pt x="8388" y="16534"/>
                  <a:pt x="8939" y="15387"/>
                  <a:pt x="9848" y="14553"/>
                </a:cubicBezTo>
                <a:cubicBezTo>
                  <a:pt x="10071" y="14344"/>
                  <a:pt x="10325" y="14166"/>
                  <a:pt x="10429" y="13883"/>
                </a:cubicBezTo>
                <a:cubicBezTo>
                  <a:pt x="10563" y="13585"/>
                  <a:pt x="10489" y="13257"/>
                  <a:pt x="10414" y="12929"/>
                </a:cubicBezTo>
                <a:cubicBezTo>
                  <a:pt x="10101" y="11588"/>
                  <a:pt x="9595" y="10292"/>
                  <a:pt x="9088" y="9011"/>
                </a:cubicBezTo>
                <a:cubicBezTo>
                  <a:pt x="8016" y="6255"/>
                  <a:pt x="6928" y="3469"/>
                  <a:pt x="5855" y="713"/>
                </a:cubicBezTo>
                <a:cubicBezTo>
                  <a:pt x="5781" y="520"/>
                  <a:pt x="5677" y="296"/>
                  <a:pt x="5498" y="147"/>
                </a:cubicBezTo>
                <a:cubicBezTo>
                  <a:pt x="5365" y="42"/>
                  <a:pt x="5212" y="1"/>
                  <a:pt x="5052" y="1"/>
                </a:cubicBezTo>
                <a:close/>
              </a:path>
            </a:pathLst>
          </a:custGeom>
          <a:solidFill>
            <a:srgbClr val="497F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a:off x="1137545" y="4369449"/>
            <a:ext cx="392160" cy="610795"/>
          </a:xfrm>
          <a:custGeom>
            <a:rect b="b" l="l" r="r" t="t"/>
            <a:pathLst>
              <a:path extrusionOk="0" h="8864" w="5811">
                <a:moveTo>
                  <a:pt x="3289" y="0"/>
                </a:moveTo>
                <a:cubicBezTo>
                  <a:pt x="3161" y="0"/>
                  <a:pt x="3028" y="36"/>
                  <a:pt x="2891" y="119"/>
                </a:cubicBezTo>
                <a:cubicBezTo>
                  <a:pt x="2146" y="566"/>
                  <a:pt x="1550" y="1028"/>
                  <a:pt x="745" y="1281"/>
                </a:cubicBezTo>
                <a:cubicBezTo>
                  <a:pt x="626" y="1326"/>
                  <a:pt x="507" y="1355"/>
                  <a:pt x="373" y="1400"/>
                </a:cubicBezTo>
                <a:cubicBezTo>
                  <a:pt x="135" y="1474"/>
                  <a:pt x="0" y="1772"/>
                  <a:pt x="45" y="2026"/>
                </a:cubicBezTo>
                <a:cubicBezTo>
                  <a:pt x="75" y="2294"/>
                  <a:pt x="254" y="2517"/>
                  <a:pt x="373" y="2741"/>
                </a:cubicBezTo>
                <a:cubicBezTo>
                  <a:pt x="999" y="3709"/>
                  <a:pt x="1341" y="4812"/>
                  <a:pt x="1818" y="5854"/>
                </a:cubicBezTo>
                <a:cubicBezTo>
                  <a:pt x="2280" y="6897"/>
                  <a:pt x="2891" y="7910"/>
                  <a:pt x="3859" y="8536"/>
                </a:cubicBezTo>
                <a:cubicBezTo>
                  <a:pt x="4157" y="8715"/>
                  <a:pt x="4499" y="8864"/>
                  <a:pt x="4842" y="8864"/>
                </a:cubicBezTo>
                <a:cubicBezTo>
                  <a:pt x="5200" y="8864"/>
                  <a:pt x="5557" y="8700"/>
                  <a:pt x="5721" y="8387"/>
                </a:cubicBezTo>
                <a:cubicBezTo>
                  <a:pt x="5796" y="8253"/>
                  <a:pt x="5810" y="8104"/>
                  <a:pt x="5810" y="7955"/>
                </a:cubicBezTo>
                <a:cubicBezTo>
                  <a:pt x="5810" y="7791"/>
                  <a:pt x="5766" y="7597"/>
                  <a:pt x="5706" y="7433"/>
                </a:cubicBezTo>
                <a:cubicBezTo>
                  <a:pt x="5572" y="7121"/>
                  <a:pt x="5408" y="6838"/>
                  <a:pt x="5274" y="6540"/>
                </a:cubicBezTo>
                <a:cubicBezTo>
                  <a:pt x="5110" y="6108"/>
                  <a:pt x="5051" y="5646"/>
                  <a:pt x="5006" y="5199"/>
                </a:cubicBezTo>
                <a:cubicBezTo>
                  <a:pt x="4902" y="4394"/>
                  <a:pt x="4812" y="3575"/>
                  <a:pt x="4946" y="2771"/>
                </a:cubicBezTo>
                <a:cubicBezTo>
                  <a:pt x="5006" y="2428"/>
                  <a:pt x="5110" y="2055"/>
                  <a:pt x="5006" y="1698"/>
                </a:cubicBezTo>
                <a:cubicBezTo>
                  <a:pt x="4946" y="1474"/>
                  <a:pt x="4812" y="1311"/>
                  <a:pt x="4663" y="1132"/>
                </a:cubicBezTo>
                <a:cubicBezTo>
                  <a:pt x="4311" y="695"/>
                  <a:pt x="3850" y="0"/>
                  <a:pt x="3289" y="0"/>
                </a:cubicBez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1138557" y="4456620"/>
            <a:ext cx="392160" cy="522593"/>
          </a:xfrm>
          <a:custGeom>
            <a:rect b="b" l="l" r="r" t="t"/>
            <a:pathLst>
              <a:path extrusionOk="0" h="7584" w="5811">
                <a:moveTo>
                  <a:pt x="745" y="1"/>
                </a:moveTo>
                <a:cubicBezTo>
                  <a:pt x="611" y="46"/>
                  <a:pt x="492" y="75"/>
                  <a:pt x="373" y="120"/>
                </a:cubicBezTo>
                <a:cubicBezTo>
                  <a:pt x="120" y="195"/>
                  <a:pt x="0" y="493"/>
                  <a:pt x="30" y="746"/>
                </a:cubicBezTo>
                <a:cubicBezTo>
                  <a:pt x="75" y="1014"/>
                  <a:pt x="239" y="1237"/>
                  <a:pt x="373" y="1461"/>
                </a:cubicBezTo>
                <a:cubicBezTo>
                  <a:pt x="984" y="2429"/>
                  <a:pt x="1341" y="3517"/>
                  <a:pt x="1803" y="4560"/>
                </a:cubicBezTo>
                <a:cubicBezTo>
                  <a:pt x="2265" y="5602"/>
                  <a:pt x="2876" y="6630"/>
                  <a:pt x="3844" y="7241"/>
                </a:cubicBezTo>
                <a:cubicBezTo>
                  <a:pt x="4142" y="7435"/>
                  <a:pt x="4484" y="7584"/>
                  <a:pt x="4842" y="7584"/>
                </a:cubicBezTo>
                <a:cubicBezTo>
                  <a:pt x="5185" y="7584"/>
                  <a:pt x="5542" y="7420"/>
                  <a:pt x="5706" y="7092"/>
                </a:cubicBezTo>
                <a:cubicBezTo>
                  <a:pt x="5781" y="6973"/>
                  <a:pt x="5810" y="6824"/>
                  <a:pt x="5810" y="6675"/>
                </a:cubicBezTo>
                <a:lnTo>
                  <a:pt x="5810" y="6675"/>
                </a:lnTo>
                <a:cubicBezTo>
                  <a:pt x="5706" y="6690"/>
                  <a:pt x="5617" y="6749"/>
                  <a:pt x="5527" y="6764"/>
                </a:cubicBezTo>
                <a:cubicBezTo>
                  <a:pt x="5418" y="6796"/>
                  <a:pt x="5307" y="6811"/>
                  <a:pt x="5198" y="6811"/>
                </a:cubicBezTo>
                <a:cubicBezTo>
                  <a:pt x="4741" y="6811"/>
                  <a:pt x="4294" y="6561"/>
                  <a:pt x="3933" y="6273"/>
                </a:cubicBezTo>
                <a:cubicBezTo>
                  <a:pt x="3159" y="5587"/>
                  <a:pt x="2652" y="4634"/>
                  <a:pt x="2175" y="3710"/>
                </a:cubicBezTo>
                <a:cubicBezTo>
                  <a:pt x="1669" y="2727"/>
                  <a:pt x="1162" y="1699"/>
                  <a:pt x="909" y="612"/>
                </a:cubicBezTo>
                <a:cubicBezTo>
                  <a:pt x="849" y="418"/>
                  <a:pt x="835" y="195"/>
                  <a:pt x="745" y="1"/>
                </a:cubicBezTo>
                <a:close/>
              </a:path>
            </a:pathLst>
          </a:cu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1355733" y="2692816"/>
            <a:ext cx="919966" cy="1805924"/>
          </a:xfrm>
          <a:custGeom>
            <a:rect b="b" l="l" r="r" t="t"/>
            <a:pathLst>
              <a:path extrusionOk="0" h="26208" w="13632">
                <a:moveTo>
                  <a:pt x="6879" y="0"/>
                </a:moveTo>
                <a:cubicBezTo>
                  <a:pt x="6430" y="0"/>
                  <a:pt x="6090" y="122"/>
                  <a:pt x="5691" y="584"/>
                </a:cubicBezTo>
                <a:cubicBezTo>
                  <a:pt x="5140" y="1225"/>
                  <a:pt x="4767" y="1999"/>
                  <a:pt x="4499" y="2804"/>
                </a:cubicBezTo>
                <a:cubicBezTo>
                  <a:pt x="4216" y="3712"/>
                  <a:pt x="4112" y="4666"/>
                  <a:pt x="4142" y="5590"/>
                </a:cubicBezTo>
                <a:cubicBezTo>
                  <a:pt x="4201" y="7213"/>
                  <a:pt x="4648" y="8763"/>
                  <a:pt x="5214" y="10282"/>
                </a:cubicBezTo>
                <a:cubicBezTo>
                  <a:pt x="5378" y="10774"/>
                  <a:pt x="5557" y="11236"/>
                  <a:pt x="5751" y="11698"/>
                </a:cubicBezTo>
                <a:cubicBezTo>
                  <a:pt x="6525" y="13664"/>
                  <a:pt x="7374" y="15630"/>
                  <a:pt x="7628" y="17731"/>
                </a:cubicBezTo>
                <a:cubicBezTo>
                  <a:pt x="7658" y="17880"/>
                  <a:pt x="7672" y="18074"/>
                  <a:pt x="7613" y="18223"/>
                </a:cubicBezTo>
                <a:cubicBezTo>
                  <a:pt x="7523" y="18461"/>
                  <a:pt x="7255" y="18595"/>
                  <a:pt x="7032" y="18714"/>
                </a:cubicBezTo>
                <a:cubicBezTo>
                  <a:pt x="6034" y="19206"/>
                  <a:pt x="5006" y="19683"/>
                  <a:pt x="4127" y="20383"/>
                </a:cubicBezTo>
                <a:cubicBezTo>
                  <a:pt x="2652" y="21575"/>
                  <a:pt x="1654" y="23362"/>
                  <a:pt x="0" y="24271"/>
                </a:cubicBezTo>
                <a:cubicBezTo>
                  <a:pt x="462" y="25016"/>
                  <a:pt x="1088" y="25686"/>
                  <a:pt x="1818" y="26208"/>
                </a:cubicBezTo>
                <a:cubicBezTo>
                  <a:pt x="2801" y="25582"/>
                  <a:pt x="3546" y="24643"/>
                  <a:pt x="4469" y="23943"/>
                </a:cubicBezTo>
                <a:cubicBezTo>
                  <a:pt x="6466" y="22394"/>
                  <a:pt x="9147" y="22022"/>
                  <a:pt x="11233" y="20591"/>
                </a:cubicBezTo>
                <a:cubicBezTo>
                  <a:pt x="11486" y="20427"/>
                  <a:pt x="11725" y="20219"/>
                  <a:pt x="11874" y="19951"/>
                </a:cubicBezTo>
                <a:cubicBezTo>
                  <a:pt x="12008" y="19712"/>
                  <a:pt x="12067" y="19414"/>
                  <a:pt x="12097" y="19131"/>
                </a:cubicBezTo>
                <a:cubicBezTo>
                  <a:pt x="12484" y="16211"/>
                  <a:pt x="11844" y="13247"/>
                  <a:pt x="11188" y="10387"/>
                </a:cubicBezTo>
                <a:cubicBezTo>
                  <a:pt x="11173" y="10267"/>
                  <a:pt x="11129" y="10178"/>
                  <a:pt x="11114" y="10074"/>
                </a:cubicBezTo>
                <a:cubicBezTo>
                  <a:pt x="10995" y="9552"/>
                  <a:pt x="10890" y="9001"/>
                  <a:pt x="10890" y="8465"/>
                </a:cubicBezTo>
                <a:cubicBezTo>
                  <a:pt x="10875" y="6230"/>
                  <a:pt x="12469" y="4383"/>
                  <a:pt x="13408" y="2372"/>
                </a:cubicBezTo>
                <a:cubicBezTo>
                  <a:pt x="13542" y="2118"/>
                  <a:pt x="13631" y="1821"/>
                  <a:pt x="13482" y="1567"/>
                </a:cubicBezTo>
                <a:cubicBezTo>
                  <a:pt x="13363" y="1433"/>
                  <a:pt x="13185" y="1359"/>
                  <a:pt x="13036" y="1299"/>
                </a:cubicBezTo>
                <a:cubicBezTo>
                  <a:pt x="11248" y="644"/>
                  <a:pt x="9386" y="226"/>
                  <a:pt x="7509" y="48"/>
                </a:cubicBezTo>
                <a:cubicBezTo>
                  <a:pt x="7272" y="21"/>
                  <a:pt x="7066" y="0"/>
                  <a:pt x="6879" y="0"/>
                </a:cubicBezTo>
                <a:close/>
              </a:path>
            </a:pathLst>
          </a:custGeom>
          <a:solidFill>
            <a:srgbClr val="629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2550131" y="2348545"/>
            <a:ext cx="1052711" cy="401110"/>
          </a:xfrm>
          <a:custGeom>
            <a:rect b="b" l="l" r="r" t="t"/>
            <a:pathLst>
              <a:path extrusionOk="0" h="5821" w="15599">
                <a:moveTo>
                  <a:pt x="2767" y="1"/>
                </a:moveTo>
                <a:cubicBezTo>
                  <a:pt x="2711" y="1"/>
                  <a:pt x="2653" y="4"/>
                  <a:pt x="2593" y="8"/>
                </a:cubicBezTo>
                <a:cubicBezTo>
                  <a:pt x="1982" y="68"/>
                  <a:pt x="1356" y="262"/>
                  <a:pt x="850" y="604"/>
                </a:cubicBezTo>
                <a:cubicBezTo>
                  <a:pt x="492" y="872"/>
                  <a:pt x="0" y="1334"/>
                  <a:pt x="45" y="1826"/>
                </a:cubicBezTo>
                <a:cubicBezTo>
                  <a:pt x="60" y="2228"/>
                  <a:pt x="775" y="2288"/>
                  <a:pt x="1028" y="2571"/>
                </a:cubicBezTo>
                <a:cubicBezTo>
                  <a:pt x="1744" y="3375"/>
                  <a:pt x="2295" y="4388"/>
                  <a:pt x="3233" y="5014"/>
                </a:cubicBezTo>
                <a:cubicBezTo>
                  <a:pt x="3665" y="5282"/>
                  <a:pt x="4127" y="5550"/>
                  <a:pt x="4634" y="5684"/>
                </a:cubicBezTo>
                <a:cubicBezTo>
                  <a:pt x="4984" y="5782"/>
                  <a:pt x="5343" y="5820"/>
                  <a:pt x="5708" y="5820"/>
                </a:cubicBezTo>
                <a:cubicBezTo>
                  <a:pt x="6460" y="5820"/>
                  <a:pt x="7233" y="5656"/>
                  <a:pt x="7986" y="5506"/>
                </a:cubicBezTo>
                <a:cubicBezTo>
                  <a:pt x="9565" y="5178"/>
                  <a:pt x="11144" y="4895"/>
                  <a:pt x="12723" y="4641"/>
                </a:cubicBezTo>
                <a:cubicBezTo>
                  <a:pt x="13054" y="4591"/>
                  <a:pt x="13393" y="4541"/>
                  <a:pt x="13724" y="4541"/>
                </a:cubicBezTo>
                <a:cubicBezTo>
                  <a:pt x="13884" y="4541"/>
                  <a:pt x="14043" y="4553"/>
                  <a:pt x="14198" y="4582"/>
                </a:cubicBezTo>
                <a:cubicBezTo>
                  <a:pt x="14391" y="4622"/>
                  <a:pt x="14610" y="4680"/>
                  <a:pt x="14808" y="4680"/>
                </a:cubicBezTo>
                <a:cubicBezTo>
                  <a:pt x="14977" y="4680"/>
                  <a:pt x="15131" y="4638"/>
                  <a:pt x="15241" y="4507"/>
                </a:cubicBezTo>
                <a:cubicBezTo>
                  <a:pt x="15360" y="4388"/>
                  <a:pt x="15449" y="4299"/>
                  <a:pt x="15464" y="4150"/>
                </a:cubicBezTo>
                <a:cubicBezTo>
                  <a:pt x="15568" y="3211"/>
                  <a:pt x="15598" y="977"/>
                  <a:pt x="15464" y="68"/>
                </a:cubicBezTo>
                <a:cubicBezTo>
                  <a:pt x="15241" y="142"/>
                  <a:pt x="15032" y="1617"/>
                  <a:pt x="15017" y="1841"/>
                </a:cubicBezTo>
                <a:cubicBezTo>
                  <a:pt x="14987" y="2064"/>
                  <a:pt x="14958" y="2303"/>
                  <a:pt x="14809" y="2496"/>
                </a:cubicBezTo>
                <a:cubicBezTo>
                  <a:pt x="14734" y="2586"/>
                  <a:pt x="14645" y="2645"/>
                  <a:pt x="14555" y="2720"/>
                </a:cubicBezTo>
                <a:cubicBezTo>
                  <a:pt x="14421" y="2824"/>
                  <a:pt x="14362" y="2988"/>
                  <a:pt x="14243" y="3107"/>
                </a:cubicBezTo>
                <a:cubicBezTo>
                  <a:pt x="14049" y="3286"/>
                  <a:pt x="13781" y="3345"/>
                  <a:pt x="13542" y="3405"/>
                </a:cubicBezTo>
                <a:cubicBezTo>
                  <a:pt x="13086" y="3489"/>
                  <a:pt x="12627" y="3520"/>
                  <a:pt x="12166" y="3520"/>
                </a:cubicBezTo>
                <a:cubicBezTo>
                  <a:pt x="11483" y="3520"/>
                  <a:pt x="10795" y="3452"/>
                  <a:pt x="10101" y="3390"/>
                </a:cubicBezTo>
                <a:cubicBezTo>
                  <a:pt x="8924" y="3256"/>
                  <a:pt x="7732" y="3107"/>
                  <a:pt x="6585" y="2898"/>
                </a:cubicBezTo>
                <a:cubicBezTo>
                  <a:pt x="5930" y="2794"/>
                  <a:pt x="5244" y="2645"/>
                  <a:pt x="4723" y="2213"/>
                </a:cubicBezTo>
                <a:cubicBezTo>
                  <a:pt x="4142" y="1751"/>
                  <a:pt x="3844" y="1021"/>
                  <a:pt x="3442" y="381"/>
                </a:cubicBezTo>
                <a:cubicBezTo>
                  <a:pt x="3352" y="262"/>
                  <a:pt x="3263" y="128"/>
                  <a:pt x="3114" y="68"/>
                </a:cubicBezTo>
                <a:cubicBezTo>
                  <a:pt x="3011" y="16"/>
                  <a:pt x="2894" y="1"/>
                  <a:pt x="2767"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1733732" y="1993386"/>
            <a:ext cx="1156234" cy="1194509"/>
          </a:xfrm>
          <a:custGeom>
            <a:rect b="b" l="l" r="r" t="t"/>
            <a:pathLst>
              <a:path extrusionOk="0" h="17335" w="17133">
                <a:moveTo>
                  <a:pt x="10805" y="0"/>
                </a:moveTo>
                <a:cubicBezTo>
                  <a:pt x="9652" y="0"/>
                  <a:pt x="9134" y="1223"/>
                  <a:pt x="8492" y="2064"/>
                </a:cubicBezTo>
                <a:cubicBezTo>
                  <a:pt x="8105" y="2585"/>
                  <a:pt x="7718" y="3092"/>
                  <a:pt x="7345" y="3613"/>
                </a:cubicBezTo>
                <a:cubicBezTo>
                  <a:pt x="6898" y="4209"/>
                  <a:pt x="6451" y="4775"/>
                  <a:pt x="5975" y="5356"/>
                </a:cubicBezTo>
                <a:cubicBezTo>
                  <a:pt x="4470" y="7159"/>
                  <a:pt x="2623" y="8708"/>
                  <a:pt x="582" y="9885"/>
                </a:cubicBezTo>
                <a:cubicBezTo>
                  <a:pt x="373" y="9989"/>
                  <a:pt x="150" y="10138"/>
                  <a:pt x="75" y="10362"/>
                </a:cubicBezTo>
                <a:cubicBezTo>
                  <a:pt x="1" y="10585"/>
                  <a:pt x="120" y="10838"/>
                  <a:pt x="239" y="11062"/>
                </a:cubicBezTo>
                <a:cubicBezTo>
                  <a:pt x="1625" y="13535"/>
                  <a:pt x="3740" y="15531"/>
                  <a:pt x="6109" y="17095"/>
                </a:cubicBezTo>
                <a:cubicBezTo>
                  <a:pt x="6292" y="17208"/>
                  <a:pt x="6476" y="17335"/>
                  <a:pt x="6711" y="17335"/>
                </a:cubicBezTo>
                <a:cubicBezTo>
                  <a:pt x="6723" y="17335"/>
                  <a:pt x="6736" y="17334"/>
                  <a:pt x="6749" y="17334"/>
                </a:cubicBezTo>
                <a:cubicBezTo>
                  <a:pt x="6973" y="17304"/>
                  <a:pt x="7152" y="17170"/>
                  <a:pt x="7345" y="17021"/>
                </a:cubicBezTo>
                <a:cubicBezTo>
                  <a:pt x="9073" y="15576"/>
                  <a:pt x="10593" y="13892"/>
                  <a:pt x="11844" y="12000"/>
                </a:cubicBezTo>
                <a:cubicBezTo>
                  <a:pt x="12381" y="11211"/>
                  <a:pt x="12902" y="10332"/>
                  <a:pt x="13706" y="9795"/>
                </a:cubicBezTo>
                <a:cubicBezTo>
                  <a:pt x="13989" y="9602"/>
                  <a:pt x="14317" y="9363"/>
                  <a:pt x="14228" y="9051"/>
                </a:cubicBezTo>
                <a:cubicBezTo>
                  <a:pt x="14213" y="8946"/>
                  <a:pt x="14153" y="8902"/>
                  <a:pt x="14094" y="8827"/>
                </a:cubicBezTo>
                <a:cubicBezTo>
                  <a:pt x="13617" y="8201"/>
                  <a:pt x="13096" y="7635"/>
                  <a:pt x="12559" y="7054"/>
                </a:cubicBezTo>
                <a:cubicBezTo>
                  <a:pt x="13319" y="6861"/>
                  <a:pt x="13692" y="5937"/>
                  <a:pt x="14422" y="5654"/>
                </a:cubicBezTo>
                <a:cubicBezTo>
                  <a:pt x="14554" y="5601"/>
                  <a:pt x="14695" y="5576"/>
                  <a:pt x="14836" y="5576"/>
                </a:cubicBezTo>
                <a:cubicBezTo>
                  <a:pt x="15247" y="5576"/>
                  <a:pt x="15659" y="5790"/>
                  <a:pt x="15881" y="6146"/>
                </a:cubicBezTo>
                <a:cubicBezTo>
                  <a:pt x="16135" y="5579"/>
                  <a:pt x="16582" y="5118"/>
                  <a:pt x="17133" y="4879"/>
                </a:cubicBezTo>
                <a:cubicBezTo>
                  <a:pt x="16820" y="4313"/>
                  <a:pt x="16507" y="3777"/>
                  <a:pt x="16135" y="3255"/>
                </a:cubicBezTo>
                <a:cubicBezTo>
                  <a:pt x="15703" y="2615"/>
                  <a:pt x="15211" y="2004"/>
                  <a:pt x="14645" y="1527"/>
                </a:cubicBezTo>
                <a:cubicBezTo>
                  <a:pt x="13617" y="663"/>
                  <a:pt x="12276" y="157"/>
                  <a:pt x="10965" y="8"/>
                </a:cubicBezTo>
                <a:cubicBezTo>
                  <a:pt x="10910" y="3"/>
                  <a:pt x="10857" y="0"/>
                  <a:pt x="10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2589341" y="1856808"/>
            <a:ext cx="291606" cy="367070"/>
          </a:xfrm>
          <a:custGeom>
            <a:rect b="b" l="l" r="r" t="t"/>
            <a:pathLst>
              <a:path extrusionOk="0" h="5327" w="4321">
                <a:moveTo>
                  <a:pt x="1778" y="0"/>
                </a:moveTo>
                <a:cubicBezTo>
                  <a:pt x="1697" y="0"/>
                  <a:pt x="1619" y="29"/>
                  <a:pt x="1550" y="98"/>
                </a:cubicBezTo>
                <a:cubicBezTo>
                  <a:pt x="1416" y="232"/>
                  <a:pt x="1401" y="530"/>
                  <a:pt x="1326" y="694"/>
                </a:cubicBezTo>
                <a:cubicBezTo>
                  <a:pt x="1267" y="917"/>
                  <a:pt x="1163" y="1096"/>
                  <a:pt x="1028" y="1290"/>
                </a:cubicBezTo>
                <a:cubicBezTo>
                  <a:pt x="745" y="1692"/>
                  <a:pt x="373" y="2049"/>
                  <a:pt x="0" y="2407"/>
                </a:cubicBezTo>
                <a:cubicBezTo>
                  <a:pt x="343" y="2556"/>
                  <a:pt x="671" y="2720"/>
                  <a:pt x="894" y="3018"/>
                </a:cubicBezTo>
                <a:cubicBezTo>
                  <a:pt x="1416" y="3673"/>
                  <a:pt x="1177" y="4731"/>
                  <a:pt x="1758" y="5327"/>
                </a:cubicBezTo>
                <a:cubicBezTo>
                  <a:pt x="1714" y="5103"/>
                  <a:pt x="1892" y="4895"/>
                  <a:pt x="2041" y="4716"/>
                </a:cubicBezTo>
                <a:cubicBezTo>
                  <a:pt x="2339" y="4403"/>
                  <a:pt x="2608" y="4075"/>
                  <a:pt x="2906" y="3748"/>
                </a:cubicBezTo>
                <a:cubicBezTo>
                  <a:pt x="3099" y="3539"/>
                  <a:pt x="3308" y="3316"/>
                  <a:pt x="3561" y="3241"/>
                </a:cubicBezTo>
                <a:cubicBezTo>
                  <a:pt x="3680" y="3204"/>
                  <a:pt x="3807" y="3189"/>
                  <a:pt x="3935" y="3189"/>
                </a:cubicBezTo>
                <a:cubicBezTo>
                  <a:pt x="4064" y="3189"/>
                  <a:pt x="4194" y="3204"/>
                  <a:pt x="4321" y="3226"/>
                </a:cubicBezTo>
                <a:cubicBezTo>
                  <a:pt x="3829" y="2243"/>
                  <a:pt x="3278" y="1245"/>
                  <a:pt x="2518" y="470"/>
                </a:cubicBezTo>
                <a:cubicBezTo>
                  <a:pt x="2358" y="310"/>
                  <a:pt x="2048" y="0"/>
                  <a:pt x="1778" y="0"/>
                </a:cubicBezTo>
                <a:close/>
              </a:path>
            </a:pathLst>
          </a:custGeom>
          <a:solidFill>
            <a:srgbClr val="FCB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2672756" y="1566148"/>
            <a:ext cx="372117" cy="524936"/>
          </a:xfrm>
          <a:custGeom>
            <a:rect b="b" l="l" r="r" t="t"/>
            <a:pathLst>
              <a:path extrusionOk="0" h="7618" w="5514">
                <a:moveTo>
                  <a:pt x="2679" y="0"/>
                </a:moveTo>
                <a:cubicBezTo>
                  <a:pt x="2272" y="0"/>
                  <a:pt x="1846" y="208"/>
                  <a:pt x="1714" y="591"/>
                </a:cubicBezTo>
                <a:cubicBezTo>
                  <a:pt x="1640" y="800"/>
                  <a:pt x="1655" y="994"/>
                  <a:pt x="1670" y="1202"/>
                </a:cubicBezTo>
                <a:cubicBezTo>
                  <a:pt x="1714" y="1485"/>
                  <a:pt x="1759" y="1768"/>
                  <a:pt x="1833" y="2022"/>
                </a:cubicBezTo>
                <a:cubicBezTo>
                  <a:pt x="1863" y="2096"/>
                  <a:pt x="1878" y="2156"/>
                  <a:pt x="1863" y="2230"/>
                </a:cubicBezTo>
                <a:cubicBezTo>
                  <a:pt x="1863" y="2290"/>
                  <a:pt x="1818" y="2320"/>
                  <a:pt x="1789" y="2379"/>
                </a:cubicBezTo>
                <a:cubicBezTo>
                  <a:pt x="1580" y="2632"/>
                  <a:pt x="1372" y="2901"/>
                  <a:pt x="1148" y="3139"/>
                </a:cubicBezTo>
                <a:cubicBezTo>
                  <a:pt x="1059" y="3005"/>
                  <a:pt x="940" y="2886"/>
                  <a:pt x="820" y="2781"/>
                </a:cubicBezTo>
                <a:cubicBezTo>
                  <a:pt x="724" y="2717"/>
                  <a:pt x="596" y="2668"/>
                  <a:pt x="477" y="2668"/>
                </a:cubicBezTo>
                <a:cubicBezTo>
                  <a:pt x="430" y="2668"/>
                  <a:pt x="385" y="2675"/>
                  <a:pt x="344" y="2692"/>
                </a:cubicBezTo>
                <a:cubicBezTo>
                  <a:pt x="150" y="2766"/>
                  <a:pt x="31" y="2975"/>
                  <a:pt x="16" y="3184"/>
                </a:cubicBezTo>
                <a:cubicBezTo>
                  <a:pt x="1" y="3377"/>
                  <a:pt x="46" y="3571"/>
                  <a:pt x="105" y="3780"/>
                </a:cubicBezTo>
                <a:cubicBezTo>
                  <a:pt x="165" y="3943"/>
                  <a:pt x="195" y="4092"/>
                  <a:pt x="254" y="4256"/>
                </a:cubicBezTo>
                <a:cubicBezTo>
                  <a:pt x="314" y="4405"/>
                  <a:pt x="373" y="4569"/>
                  <a:pt x="493" y="4644"/>
                </a:cubicBezTo>
                <a:cubicBezTo>
                  <a:pt x="642" y="4748"/>
                  <a:pt x="895" y="4748"/>
                  <a:pt x="925" y="4912"/>
                </a:cubicBezTo>
                <a:cubicBezTo>
                  <a:pt x="969" y="5061"/>
                  <a:pt x="791" y="5165"/>
                  <a:pt x="761" y="5314"/>
                </a:cubicBezTo>
                <a:cubicBezTo>
                  <a:pt x="701" y="5523"/>
                  <a:pt x="1342" y="6312"/>
                  <a:pt x="2414" y="7221"/>
                </a:cubicBezTo>
                <a:cubicBezTo>
                  <a:pt x="2640" y="7409"/>
                  <a:pt x="3275" y="7617"/>
                  <a:pt x="3676" y="7617"/>
                </a:cubicBezTo>
                <a:cubicBezTo>
                  <a:pt x="3752" y="7617"/>
                  <a:pt x="3820" y="7610"/>
                  <a:pt x="3874" y="7593"/>
                </a:cubicBezTo>
                <a:cubicBezTo>
                  <a:pt x="4068" y="7519"/>
                  <a:pt x="4187" y="7459"/>
                  <a:pt x="4277" y="7295"/>
                </a:cubicBezTo>
                <a:cubicBezTo>
                  <a:pt x="4336" y="7176"/>
                  <a:pt x="4277" y="7057"/>
                  <a:pt x="4262" y="6923"/>
                </a:cubicBezTo>
                <a:cubicBezTo>
                  <a:pt x="4217" y="6714"/>
                  <a:pt x="4485" y="6565"/>
                  <a:pt x="4515" y="6342"/>
                </a:cubicBezTo>
                <a:cubicBezTo>
                  <a:pt x="4545" y="6178"/>
                  <a:pt x="4426" y="6029"/>
                  <a:pt x="4336" y="5895"/>
                </a:cubicBezTo>
                <a:cubicBezTo>
                  <a:pt x="4247" y="5746"/>
                  <a:pt x="4172" y="5582"/>
                  <a:pt x="4247" y="5433"/>
                </a:cubicBezTo>
                <a:cubicBezTo>
                  <a:pt x="4366" y="5210"/>
                  <a:pt x="4768" y="5284"/>
                  <a:pt x="4858" y="5046"/>
                </a:cubicBezTo>
                <a:cubicBezTo>
                  <a:pt x="4932" y="4852"/>
                  <a:pt x="4768" y="4614"/>
                  <a:pt x="4917" y="4480"/>
                </a:cubicBezTo>
                <a:cubicBezTo>
                  <a:pt x="4947" y="4450"/>
                  <a:pt x="5021" y="4420"/>
                  <a:pt x="5081" y="4420"/>
                </a:cubicBezTo>
                <a:cubicBezTo>
                  <a:pt x="5230" y="4420"/>
                  <a:pt x="5513" y="4390"/>
                  <a:pt x="5513" y="4241"/>
                </a:cubicBezTo>
                <a:cubicBezTo>
                  <a:pt x="5364" y="3645"/>
                  <a:pt x="4813" y="3482"/>
                  <a:pt x="4813" y="2915"/>
                </a:cubicBezTo>
                <a:cubicBezTo>
                  <a:pt x="4813" y="2588"/>
                  <a:pt x="4887" y="2543"/>
                  <a:pt x="4887" y="2215"/>
                </a:cubicBezTo>
                <a:cubicBezTo>
                  <a:pt x="4887" y="1902"/>
                  <a:pt x="4426" y="949"/>
                  <a:pt x="4202" y="577"/>
                </a:cubicBezTo>
                <a:cubicBezTo>
                  <a:pt x="4202" y="577"/>
                  <a:pt x="4128" y="517"/>
                  <a:pt x="4053" y="517"/>
                </a:cubicBezTo>
                <a:cubicBezTo>
                  <a:pt x="3681" y="294"/>
                  <a:pt x="3278" y="55"/>
                  <a:pt x="2832" y="10"/>
                </a:cubicBezTo>
                <a:cubicBezTo>
                  <a:pt x="2781" y="4"/>
                  <a:pt x="2730" y="0"/>
                  <a:pt x="2679"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2402333" y="1479529"/>
            <a:ext cx="572145" cy="799257"/>
          </a:xfrm>
          <a:custGeom>
            <a:rect b="b" l="l" r="r" t="t"/>
            <a:pathLst>
              <a:path extrusionOk="0" h="11599" w="8478">
                <a:moveTo>
                  <a:pt x="2211" y="0"/>
                </a:moveTo>
                <a:cubicBezTo>
                  <a:pt x="1972" y="0"/>
                  <a:pt x="1747" y="126"/>
                  <a:pt x="1535" y="240"/>
                </a:cubicBezTo>
                <a:cubicBezTo>
                  <a:pt x="1028" y="537"/>
                  <a:pt x="537" y="940"/>
                  <a:pt x="343" y="1491"/>
                </a:cubicBezTo>
                <a:cubicBezTo>
                  <a:pt x="1" y="2400"/>
                  <a:pt x="537" y="3413"/>
                  <a:pt x="418" y="4381"/>
                </a:cubicBezTo>
                <a:cubicBezTo>
                  <a:pt x="373" y="4694"/>
                  <a:pt x="269" y="5007"/>
                  <a:pt x="388" y="5305"/>
                </a:cubicBezTo>
                <a:cubicBezTo>
                  <a:pt x="507" y="5558"/>
                  <a:pt x="745" y="5722"/>
                  <a:pt x="865" y="5960"/>
                </a:cubicBezTo>
                <a:cubicBezTo>
                  <a:pt x="1014" y="6258"/>
                  <a:pt x="954" y="6631"/>
                  <a:pt x="1014" y="6973"/>
                </a:cubicBezTo>
                <a:cubicBezTo>
                  <a:pt x="1088" y="7346"/>
                  <a:pt x="1341" y="7673"/>
                  <a:pt x="1699" y="7837"/>
                </a:cubicBezTo>
                <a:cubicBezTo>
                  <a:pt x="2071" y="8016"/>
                  <a:pt x="2548" y="8031"/>
                  <a:pt x="2801" y="8359"/>
                </a:cubicBezTo>
                <a:cubicBezTo>
                  <a:pt x="2980" y="8627"/>
                  <a:pt x="2920" y="8999"/>
                  <a:pt x="2995" y="9312"/>
                </a:cubicBezTo>
                <a:cubicBezTo>
                  <a:pt x="3069" y="9625"/>
                  <a:pt x="3263" y="9908"/>
                  <a:pt x="3546" y="10102"/>
                </a:cubicBezTo>
                <a:cubicBezTo>
                  <a:pt x="3636" y="10146"/>
                  <a:pt x="3740" y="10206"/>
                  <a:pt x="3814" y="10280"/>
                </a:cubicBezTo>
                <a:cubicBezTo>
                  <a:pt x="4008" y="10444"/>
                  <a:pt x="4068" y="10742"/>
                  <a:pt x="4112" y="10996"/>
                </a:cubicBezTo>
                <a:cubicBezTo>
                  <a:pt x="4172" y="11249"/>
                  <a:pt x="4306" y="11532"/>
                  <a:pt x="4544" y="11591"/>
                </a:cubicBezTo>
                <a:cubicBezTo>
                  <a:pt x="4571" y="11596"/>
                  <a:pt x="4598" y="11599"/>
                  <a:pt x="4625" y="11599"/>
                </a:cubicBezTo>
                <a:cubicBezTo>
                  <a:pt x="4840" y="11599"/>
                  <a:pt x="5061" y="11447"/>
                  <a:pt x="5140" y="11249"/>
                </a:cubicBezTo>
                <a:cubicBezTo>
                  <a:pt x="5230" y="11025"/>
                  <a:pt x="5125" y="9908"/>
                  <a:pt x="5125" y="9744"/>
                </a:cubicBezTo>
                <a:cubicBezTo>
                  <a:pt x="5110" y="9238"/>
                  <a:pt x="4366" y="7718"/>
                  <a:pt x="4321" y="7271"/>
                </a:cubicBezTo>
                <a:cubicBezTo>
                  <a:pt x="4306" y="6988"/>
                  <a:pt x="4142" y="6705"/>
                  <a:pt x="4246" y="6452"/>
                </a:cubicBezTo>
                <a:cubicBezTo>
                  <a:pt x="4291" y="6377"/>
                  <a:pt x="4336" y="6318"/>
                  <a:pt x="4366" y="6243"/>
                </a:cubicBezTo>
                <a:cubicBezTo>
                  <a:pt x="4470" y="6020"/>
                  <a:pt x="4380" y="5781"/>
                  <a:pt x="4336" y="5528"/>
                </a:cubicBezTo>
                <a:cubicBezTo>
                  <a:pt x="4306" y="5066"/>
                  <a:pt x="4693" y="4456"/>
                  <a:pt x="4693" y="4456"/>
                </a:cubicBezTo>
                <a:cubicBezTo>
                  <a:pt x="4765" y="4411"/>
                  <a:pt x="4838" y="4391"/>
                  <a:pt x="4910" y="4391"/>
                </a:cubicBezTo>
                <a:cubicBezTo>
                  <a:pt x="5075" y="4391"/>
                  <a:pt x="5230" y="4495"/>
                  <a:pt x="5334" y="4619"/>
                </a:cubicBezTo>
                <a:cubicBezTo>
                  <a:pt x="5361" y="4674"/>
                  <a:pt x="5425" y="4741"/>
                  <a:pt x="5493" y="4741"/>
                </a:cubicBezTo>
                <a:cubicBezTo>
                  <a:pt x="5500" y="4741"/>
                  <a:pt x="5506" y="4740"/>
                  <a:pt x="5513" y="4739"/>
                </a:cubicBezTo>
                <a:cubicBezTo>
                  <a:pt x="5572" y="4739"/>
                  <a:pt x="5632" y="4679"/>
                  <a:pt x="5647" y="4619"/>
                </a:cubicBezTo>
                <a:cubicBezTo>
                  <a:pt x="5855" y="4321"/>
                  <a:pt x="5677" y="4172"/>
                  <a:pt x="5870" y="3875"/>
                </a:cubicBezTo>
                <a:cubicBezTo>
                  <a:pt x="5930" y="3785"/>
                  <a:pt x="6272" y="3502"/>
                  <a:pt x="6377" y="3472"/>
                </a:cubicBezTo>
                <a:cubicBezTo>
                  <a:pt x="8254" y="2847"/>
                  <a:pt x="8477" y="2310"/>
                  <a:pt x="8477" y="2251"/>
                </a:cubicBezTo>
                <a:cubicBezTo>
                  <a:pt x="8462" y="2057"/>
                  <a:pt x="8269" y="1208"/>
                  <a:pt x="7345" y="672"/>
                </a:cubicBezTo>
                <a:cubicBezTo>
                  <a:pt x="6824" y="391"/>
                  <a:pt x="6111" y="62"/>
                  <a:pt x="5001" y="62"/>
                </a:cubicBezTo>
                <a:cubicBezTo>
                  <a:pt x="4874" y="62"/>
                  <a:pt x="4742" y="66"/>
                  <a:pt x="4604" y="76"/>
                </a:cubicBezTo>
                <a:cubicBezTo>
                  <a:pt x="4112" y="120"/>
                  <a:pt x="3576" y="418"/>
                  <a:pt x="3129" y="582"/>
                </a:cubicBezTo>
                <a:cubicBezTo>
                  <a:pt x="2891" y="314"/>
                  <a:pt x="2608" y="46"/>
                  <a:pt x="2250" y="1"/>
                </a:cubicBezTo>
                <a:cubicBezTo>
                  <a:pt x="2237" y="0"/>
                  <a:pt x="2224" y="0"/>
                  <a:pt x="221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6362648" y="2905746"/>
            <a:ext cx="473548" cy="2006582"/>
          </a:xfrm>
          <a:custGeom>
            <a:rect b="b" l="l" r="r" t="t"/>
            <a:pathLst>
              <a:path extrusionOk="0" h="29120" w="7017">
                <a:moveTo>
                  <a:pt x="3711" y="0"/>
                </a:moveTo>
                <a:cubicBezTo>
                  <a:pt x="3614" y="0"/>
                  <a:pt x="3519" y="4"/>
                  <a:pt x="3426" y="12"/>
                </a:cubicBezTo>
                <a:cubicBezTo>
                  <a:pt x="2309" y="71"/>
                  <a:pt x="2160" y="1457"/>
                  <a:pt x="1847" y="2380"/>
                </a:cubicBezTo>
                <a:cubicBezTo>
                  <a:pt x="760" y="5643"/>
                  <a:pt x="536" y="9099"/>
                  <a:pt x="328" y="12511"/>
                </a:cubicBezTo>
                <a:cubicBezTo>
                  <a:pt x="298" y="13211"/>
                  <a:pt x="238" y="13941"/>
                  <a:pt x="209" y="14656"/>
                </a:cubicBezTo>
                <a:cubicBezTo>
                  <a:pt x="179" y="14954"/>
                  <a:pt x="164" y="15252"/>
                  <a:pt x="223" y="15550"/>
                </a:cubicBezTo>
                <a:cubicBezTo>
                  <a:pt x="283" y="15818"/>
                  <a:pt x="402" y="16101"/>
                  <a:pt x="507" y="16384"/>
                </a:cubicBezTo>
                <a:cubicBezTo>
                  <a:pt x="849" y="17412"/>
                  <a:pt x="834" y="18499"/>
                  <a:pt x="819" y="19587"/>
                </a:cubicBezTo>
                <a:cubicBezTo>
                  <a:pt x="760" y="21688"/>
                  <a:pt x="700" y="23818"/>
                  <a:pt x="402" y="25904"/>
                </a:cubicBezTo>
                <a:cubicBezTo>
                  <a:pt x="313" y="26514"/>
                  <a:pt x="209" y="27125"/>
                  <a:pt x="75" y="27736"/>
                </a:cubicBezTo>
                <a:cubicBezTo>
                  <a:pt x="30" y="27900"/>
                  <a:pt x="0" y="28093"/>
                  <a:pt x="89" y="28242"/>
                </a:cubicBezTo>
                <a:cubicBezTo>
                  <a:pt x="179" y="28391"/>
                  <a:pt x="358" y="28451"/>
                  <a:pt x="521" y="28496"/>
                </a:cubicBezTo>
                <a:cubicBezTo>
                  <a:pt x="1058" y="28674"/>
                  <a:pt x="1579" y="28838"/>
                  <a:pt x="2115" y="28987"/>
                </a:cubicBezTo>
                <a:cubicBezTo>
                  <a:pt x="2351" y="29059"/>
                  <a:pt x="2618" y="29120"/>
                  <a:pt x="2864" y="29120"/>
                </a:cubicBezTo>
                <a:cubicBezTo>
                  <a:pt x="3132" y="29120"/>
                  <a:pt x="3376" y="29048"/>
                  <a:pt x="3531" y="28838"/>
                </a:cubicBezTo>
                <a:cubicBezTo>
                  <a:pt x="4007" y="28183"/>
                  <a:pt x="2980" y="27259"/>
                  <a:pt x="3352" y="26544"/>
                </a:cubicBezTo>
                <a:cubicBezTo>
                  <a:pt x="3426" y="26395"/>
                  <a:pt x="3561" y="26261"/>
                  <a:pt x="3635" y="26112"/>
                </a:cubicBezTo>
                <a:cubicBezTo>
                  <a:pt x="3710" y="25963"/>
                  <a:pt x="3724" y="25799"/>
                  <a:pt x="3739" y="25635"/>
                </a:cubicBezTo>
                <a:cubicBezTo>
                  <a:pt x="3903" y="24220"/>
                  <a:pt x="4052" y="22820"/>
                  <a:pt x="4231" y="21404"/>
                </a:cubicBezTo>
                <a:cubicBezTo>
                  <a:pt x="4350" y="20347"/>
                  <a:pt x="4469" y="19259"/>
                  <a:pt x="4395" y="18187"/>
                </a:cubicBezTo>
                <a:cubicBezTo>
                  <a:pt x="4335" y="17546"/>
                  <a:pt x="4231" y="16935"/>
                  <a:pt x="4201" y="16310"/>
                </a:cubicBezTo>
                <a:cubicBezTo>
                  <a:pt x="4171" y="14492"/>
                  <a:pt x="5050" y="12809"/>
                  <a:pt x="5885" y="11200"/>
                </a:cubicBezTo>
                <a:cubicBezTo>
                  <a:pt x="6272" y="10455"/>
                  <a:pt x="6659" y="9695"/>
                  <a:pt x="6838" y="8861"/>
                </a:cubicBezTo>
                <a:cubicBezTo>
                  <a:pt x="7017" y="7937"/>
                  <a:pt x="6912" y="7014"/>
                  <a:pt x="6793" y="6105"/>
                </a:cubicBezTo>
                <a:cubicBezTo>
                  <a:pt x="6644" y="4838"/>
                  <a:pt x="6495" y="3542"/>
                  <a:pt x="6346" y="2276"/>
                </a:cubicBezTo>
                <a:cubicBezTo>
                  <a:pt x="6287" y="1859"/>
                  <a:pt x="6242" y="1427"/>
                  <a:pt x="6034" y="1055"/>
                </a:cubicBezTo>
                <a:cubicBezTo>
                  <a:pt x="5592" y="305"/>
                  <a:pt x="4573" y="0"/>
                  <a:pt x="3711" y="0"/>
                </a:cubicBezTo>
                <a:close/>
              </a:path>
            </a:pathLst>
          </a:custGeom>
          <a:solidFill>
            <a:srgbClr val="FB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6598855" y="2898993"/>
            <a:ext cx="599274" cy="2019606"/>
          </a:xfrm>
          <a:custGeom>
            <a:rect b="b" l="l" r="r" t="t"/>
            <a:pathLst>
              <a:path extrusionOk="0" h="29309" w="8880">
                <a:moveTo>
                  <a:pt x="2742" y="0"/>
                </a:moveTo>
                <a:cubicBezTo>
                  <a:pt x="2484" y="0"/>
                  <a:pt x="2226" y="11"/>
                  <a:pt x="1967" y="35"/>
                </a:cubicBezTo>
                <a:cubicBezTo>
                  <a:pt x="1133" y="110"/>
                  <a:pt x="552" y="125"/>
                  <a:pt x="284" y="944"/>
                </a:cubicBezTo>
                <a:cubicBezTo>
                  <a:pt x="1" y="1808"/>
                  <a:pt x="224" y="2910"/>
                  <a:pt x="463" y="3745"/>
                </a:cubicBezTo>
                <a:cubicBezTo>
                  <a:pt x="820" y="4862"/>
                  <a:pt x="1372" y="5905"/>
                  <a:pt x="1818" y="6977"/>
                </a:cubicBezTo>
                <a:cubicBezTo>
                  <a:pt x="2668" y="9003"/>
                  <a:pt x="3055" y="11193"/>
                  <a:pt x="3517" y="13339"/>
                </a:cubicBezTo>
                <a:cubicBezTo>
                  <a:pt x="3710" y="14203"/>
                  <a:pt x="3904" y="15082"/>
                  <a:pt x="4232" y="15916"/>
                </a:cubicBezTo>
                <a:cubicBezTo>
                  <a:pt x="4530" y="16706"/>
                  <a:pt x="4932" y="17450"/>
                  <a:pt x="5200" y="18255"/>
                </a:cubicBezTo>
                <a:cubicBezTo>
                  <a:pt x="5513" y="19268"/>
                  <a:pt x="5573" y="20355"/>
                  <a:pt x="5573" y="21413"/>
                </a:cubicBezTo>
                <a:cubicBezTo>
                  <a:pt x="5573" y="23812"/>
                  <a:pt x="5304" y="26225"/>
                  <a:pt x="4783" y="28549"/>
                </a:cubicBezTo>
                <a:cubicBezTo>
                  <a:pt x="5811" y="28802"/>
                  <a:pt x="6854" y="29056"/>
                  <a:pt x="7882" y="29309"/>
                </a:cubicBezTo>
                <a:cubicBezTo>
                  <a:pt x="7554" y="28191"/>
                  <a:pt x="7807" y="27000"/>
                  <a:pt x="7986" y="25867"/>
                </a:cubicBezTo>
                <a:cubicBezTo>
                  <a:pt x="8344" y="23543"/>
                  <a:pt x="8418" y="21190"/>
                  <a:pt x="8493" y="18851"/>
                </a:cubicBezTo>
                <a:cubicBezTo>
                  <a:pt x="8507" y="18374"/>
                  <a:pt x="8522" y="17897"/>
                  <a:pt x="8433" y="17450"/>
                </a:cubicBezTo>
                <a:cubicBezTo>
                  <a:pt x="8299" y="16646"/>
                  <a:pt x="7897" y="15916"/>
                  <a:pt x="7688" y="15141"/>
                </a:cubicBezTo>
                <a:cubicBezTo>
                  <a:pt x="7480" y="14307"/>
                  <a:pt x="7539" y="13413"/>
                  <a:pt x="7584" y="12549"/>
                </a:cubicBezTo>
                <a:cubicBezTo>
                  <a:pt x="7673" y="11134"/>
                  <a:pt x="7748" y="9704"/>
                  <a:pt x="7837" y="8288"/>
                </a:cubicBezTo>
                <a:cubicBezTo>
                  <a:pt x="7882" y="7797"/>
                  <a:pt x="7897" y="7320"/>
                  <a:pt x="8031" y="6858"/>
                </a:cubicBezTo>
                <a:cubicBezTo>
                  <a:pt x="8150" y="6411"/>
                  <a:pt x="8358" y="5994"/>
                  <a:pt x="8507" y="5547"/>
                </a:cubicBezTo>
                <a:cubicBezTo>
                  <a:pt x="8880" y="4475"/>
                  <a:pt x="8850" y="3298"/>
                  <a:pt x="8746" y="2166"/>
                </a:cubicBezTo>
                <a:cubicBezTo>
                  <a:pt x="8731" y="1882"/>
                  <a:pt x="8701" y="1585"/>
                  <a:pt x="8522" y="1361"/>
                </a:cubicBezTo>
                <a:cubicBezTo>
                  <a:pt x="8329" y="1078"/>
                  <a:pt x="7971" y="989"/>
                  <a:pt x="7658" y="899"/>
                </a:cubicBezTo>
                <a:cubicBezTo>
                  <a:pt x="6059" y="461"/>
                  <a:pt x="4404" y="0"/>
                  <a:pt x="2742" y="0"/>
                </a:cubicBezTo>
                <a:close/>
              </a:path>
            </a:pathLst>
          </a:custGeom>
          <a:solidFill>
            <a:srgbClr val="FC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6001656" y="4807782"/>
            <a:ext cx="611354" cy="264398"/>
          </a:xfrm>
          <a:custGeom>
            <a:rect b="b" l="l" r="r" t="t"/>
            <a:pathLst>
              <a:path extrusionOk="0" h="3837" w="9059">
                <a:moveTo>
                  <a:pt x="5321" y="1"/>
                </a:moveTo>
                <a:cubicBezTo>
                  <a:pt x="5163" y="1"/>
                  <a:pt x="4952" y="168"/>
                  <a:pt x="4843" y="268"/>
                </a:cubicBezTo>
                <a:cubicBezTo>
                  <a:pt x="4336" y="730"/>
                  <a:pt x="3844" y="1221"/>
                  <a:pt x="3263" y="1549"/>
                </a:cubicBezTo>
                <a:cubicBezTo>
                  <a:pt x="3055" y="1668"/>
                  <a:pt x="2831" y="1758"/>
                  <a:pt x="2667" y="1922"/>
                </a:cubicBezTo>
                <a:cubicBezTo>
                  <a:pt x="2563" y="2011"/>
                  <a:pt x="2504" y="2086"/>
                  <a:pt x="2399" y="2145"/>
                </a:cubicBezTo>
                <a:cubicBezTo>
                  <a:pt x="2325" y="2190"/>
                  <a:pt x="2235" y="2190"/>
                  <a:pt x="2161" y="2205"/>
                </a:cubicBezTo>
                <a:cubicBezTo>
                  <a:pt x="1714" y="2279"/>
                  <a:pt x="1267" y="2369"/>
                  <a:pt x="820" y="2503"/>
                </a:cubicBezTo>
                <a:cubicBezTo>
                  <a:pt x="641" y="2562"/>
                  <a:pt x="463" y="2607"/>
                  <a:pt x="314" y="2711"/>
                </a:cubicBezTo>
                <a:cubicBezTo>
                  <a:pt x="269" y="2726"/>
                  <a:pt x="209" y="2786"/>
                  <a:pt x="165" y="2815"/>
                </a:cubicBezTo>
                <a:cubicBezTo>
                  <a:pt x="90" y="2890"/>
                  <a:pt x="45" y="3009"/>
                  <a:pt x="16" y="3113"/>
                </a:cubicBezTo>
                <a:cubicBezTo>
                  <a:pt x="1" y="3233"/>
                  <a:pt x="16" y="3367"/>
                  <a:pt x="120" y="3441"/>
                </a:cubicBezTo>
                <a:cubicBezTo>
                  <a:pt x="165" y="3486"/>
                  <a:pt x="224" y="3516"/>
                  <a:pt x="284" y="3531"/>
                </a:cubicBezTo>
                <a:cubicBezTo>
                  <a:pt x="893" y="3765"/>
                  <a:pt x="1529" y="3837"/>
                  <a:pt x="2178" y="3837"/>
                </a:cubicBezTo>
                <a:cubicBezTo>
                  <a:pt x="2972" y="3837"/>
                  <a:pt x="3785" y="3729"/>
                  <a:pt x="4589" y="3680"/>
                </a:cubicBezTo>
                <a:cubicBezTo>
                  <a:pt x="5409" y="3620"/>
                  <a:pt x="6198" y="3620"/>
                  <a:pt x="7018" y="3620"/>
                </a:cubicBezTo>
                <a:lnTo>
                  <a:pt x="7971" y="3620"/>
                </a:lnTo>
                <a:cubicBezTo>
                  <a:pt x="8194" y="3620"/>
                  <a:pt x="8418" y="3620"/>
                  <a:pt x="8626" y="3545"/>
                </a:cubicBezTo>
                <a:cubicBezTo>
                  <a:pt x="8835" y="3471"/>
                  <a:pt x="9014" y="3307"/>
                  <a:pt x="9029" y="3084"/>
                </a:cubicBezTo>
                <a:cubicBezTo>
                  <a:pt x="9059" y="2994"/>
                  <a:pt x="9029" y="2920"/>
                  <a:pt x="9014" y="2801"/>
                </a:cubicBezTo>
                <a:cubicBezTo>
                  <a:pt x="8999" y="2726"/>
                  <a:pt x="8984" y="2667"/>
                  <a:pt x="8954" y="2592"/>
                </a:cubicBezTo>
                <a:cubicBezTo>
                  <a:pt x="8835" y="2190"/>
                  <a:pt x="8850" y="1743"/>
                  <a:pt x="8865" y="1296"/>
                </a:cubicBezTo>
                <a:lnTo>
                  <a:pt x="8865" y="1296"/>
                </a:lnTo>
                <a:cubicBezTo>
                  <a:pt x="8623" y="1306"/>
                  <a:pt x="8395" y="1317"/>
                  <a:pt x="8167" y="1317"/>
                </a:cubicBezTo>
                <a:cubicBezTo>
                  <a:pt x="8072" y="1317"/>
                  <a:pt x="7978" y="1315"/>
                  <a:pt x="7882" y="1311"/>
                </a:cubicBezTo>
                <a:cubicBezTo>
                  <a:pt x="7241" y="1251"/>
                  <a:pt x="6645" y="1013"/>
                  <a:pt x="6049" y="775"/>
                </a:cubicBezTo>
                <a:cubicBezTo>
                  <a:pt x="5900" y="715"/>
                  <a:pt x="5721" y="640"/>
                  <a:pt x="5602" y="506"/>
                </a:cubicBezTo>
                <a:cubicBezTo>
                  <a:pt x="5498" y="372"/>
                  <a:pt x="5528" y="283"/>
                  <a:pt x="5498" y="149"/>
                </a:cubicBezTo>
                <a:cubicBezTo>
                  <a:pt x="5464" y="41"/>
                  <a:pt x="5399" y="1"/>
                  <a:pt x="5321" y="1"/>
                </a:cubicBezTo>
                <a:close/>
              </a:path>
            </a:pathLst>
          </a:custGeom>
          <a:solidFill>
            <a:srgbClr val="A4B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6001656" y="5000728"/>
            <a:ext cx="611354" cy="71457"/>
          </a:xfrm>
          <a:custGeom>
            <a:rect b="b" l="l" r="r" t="t"/>
            <a:pathLst>
              <a:path extrusionOk="0" h="1037" w="9059">
                <a:moveTo>
                  <a:pt x="8999" y="1"/>
                </a:moveTo>
                <a:cubicBezTo>
                  <a:pt x="8999" y="15"/>
                  <a:pt x="8969" y="15"/>
                  <a:pt x="8969" y="15"/>
                </a:cubicBezTo>
                <a:cubicBezTo>
                  <a:pt x="8790" y="164"/>
                  <a:pt x="8582" y="269"/>
                  <a:pt x="8373" y="313"/>
                </a:cubicBezTo>
                <a:cubicBezTo>
                  <a:pt x="8105" y="418"/>
                  <a:pt x="7807" y="418"/>
                  <a:pt x="7509" y="418"/>
                </a:cubicBezTo>
                <a:cubicBezTo>
                  <a:pt x="5275" y="433"/>
                  <a:pt x="3055" y="462"/>
                  <a:pt x="820" y="492"/>
                </a:cubicBezTo>
                <a:cubicBezTo>
                  <a:pt x="773" y="497"/>
                  <a:pt x="723" y="500"/>
                  <a:pt x="672" y="500"/>
                </a:cubicBezTo>
                <a:cubicBezTo>
                  <a:pt x="548" y="500"/>
                  <a:pt x="419" y="481"/>
                  <a:pt x="314" y="418"/>
                </a:cubicBezTo>
                <a:cubicBezTo>
                  <a:pt x="120" y="284"/>
                  <a:pt x="194" y="150"/>
                  <a:pt x="165" y="15"/>
                </a:cubicBezTo>
                <a:lnTo>
                  <a:pt x="165" y="15"/>
                </a:lnTo>
                <a:cubicBezTo>
                  <a:pt x="90" y="90"/>
                  <a:pt x="45" y="209"/>
                  <a:pt x="16" y="313"/>
                </a:cubicBezTo>
                <a:cubicBezTo>
                  <a:pt x="1" y="433"/>
                  <a:pt x="16" y="567"/>
                  <a:pt x="120" y="641"/>
                </a:cubicBezTo>
                <a:cubicBezTo>
                  <a:pt x="165" y="686"/>
                  <a:pt x="224" y="716"/>
                  <a:pt x="284" y="731"/>
                </a:cubicBezTo>
                <a:cubicBezTo>
                  <a:pt x="893" y="965"/>
                  <a:pt x="1529" y="1037"/>
                  <a:pt x="2178" y="1037"/>
                </a:cubicBezTo>
                <a:cubicBezTo>
                  <a:pt x="2972" y="1037"/>
                  <a:pt x="3785" y="929"/>
                  <a:pt x="4589" y="880"/>
                </a:cubicBezTo>
                <a:cubicBezTo>
                  <a:pt x="5409" y="820"/>
                  <a:pt x="6198" y="820"/>
                  <a:pt x="7018" y="820"/>
                </a:cubicBezTo>
                <a:lnTo>
                  <a:pt x="7971" y="820"/>
                </a:lnTo>
                <a:cubicBezTo>
                  <a:pt x="8194" y="820"/>
                  <a:pt x="8418" y="820"/>
                  <a:pt x="8626" y="745"/>
                </a:cubicBezTo>
                <a:cubicBezTo>
                  <a:pt x="8835" y="671"/>
                  <a:pt x="9014" y="507"/>
                  <a:pt x="9029" y="284"/>
                </a:cubicBezTo>
                <a:cubicBezTo>
                  <a:pt x="9059" y="194"/>
                  <a:pt x="9029" y="120"/>
                  <a:pt x="8999" y="1"/>
                </a:cubicBezTo>
                <a:close/>
              </a:path>
            </a:pathLst>
          </a:custGeom>
          <a:solidFill>
            <a:srgbClr val="9DC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6748678" y="4841340"/>
            <a:ext cx="388178" cy="302159"/>
          </a:xfrm>
          <a:custGeom>
            <a:rect b="b" l="l" r="r" t="t"/>
            <a:pathLst>
              <a:path extrusionOk="0" h="4385" w="5752">
                <a:moveTo>
                  <a:pt x="3096" y="1"/>
                </a:moveTo>
                <a:cubicBezTo>
                  <a:pt x="3067" y="1"/>
                  <a:pt x="3038" y="2"/>
                  <a:pt x="3010" y="4"/>
                </a:cubicBezTo>
                <a:cubicBezTo>
                  <a:pt x="2608" y="49"/>
                  <a:pt x="2325" y="317"/>
                  <a:pt x="2206" y="690"/>
                </a:cubicBezTo>
                <a:cubicBezTo>
                  <a:pt x="2101" y="1122"/>
                  <a:pt x="1893" y="1479"/>
                  <a:pt x="1580" y="1777"/>
                </a:cubicBezTo>
                <a:cubicBezTo>
                  <a:pt x="1505" y="1852"/>
                  <a:pt x="1416" y="1926"/>
                  <a:pt x="1341" y="2016"/>
                </a:cubicBezTo>
                <a:cubicBezTo>
                  <a:pt x="1267" y="2135"/>
                  <a:pt x="1207" y="2254"/>
                  <a:pt x="1133" y="2373"/>
                </a:cubicBezTo>
                <a:cubicBezTo>
                  <a:pt x="984" y="2582"/>
                  <a:pt x="746" y="2701"/>
                  <a:pt x="552" y="2880"/>
                </a:cubicBezTo>
                <a:cubicBezTo>
                  <a:pt x="343" y="3058"/>
                  <a:pt x="194" y="3282"/>
                  <a:pt x="90" y="3520"/>
                </a:cubicBezTo>
                <a:cubicBezTo>
                  <a:pt x="75" y="3595"/>
                  <a:pt x="30" y="3699"/>
                  <a:pt x="16" y="3774"/>
                </a:cubicBezTo>
                <a:cubicBezTo>
                  <a:pt x="1" y="3848"/>
                  <a:pt x="1" y="3923"/>
                  <a:pt x="16" y="3967"/>
                </a:cubicBezTo>
                <a:cubicBezTo>
                  <a:pt x="30" y="4042"/>
                  <a:pt x="120" y="4086"/>
                  <a:pt x="224" y="4116"/>
                </a:cubicBezTo>
                <a:cubicBezTo>
                  <a:pt x="686" y="4295"/>
                  <a:pt x="1163" y="4384"/>
                  <a:pt x="1654" y="4384"/>
                </a:cubicBezTo>
                <a:cubicBezTo>
                  <a:pt x="2116" y="4384"/>
                  <a:pt x="2563" y="4325"/>
                  <a:pt x="3025" y="4250"/>
                </a:cubicBezTo>
                <a:cubicBezTo>
                  <a:pt x="3248" y="4220"/>
                  <a:pt x="3472" y="4191"/>
                  <a:pt x="3695" y="4116"/>
                </a:cubicBezTo>
                <a:cubicBezTo>
                  <a:pt x="4023" y="4027"/>
                  <a:pt x="4291" y="3863"/>
                  <a:pt x="4589" y="3714"/>
                </a:cubicBezTo>
                <a:cubicBezTo>
                  <a:pt x="4887" y="3550"/>
                  <a:pt x="5185" y="3401"/>
                  <a:pt x="5483" y="3222"/>
                </a:cubicBezTo>
                <a:cubicBezTo>
                  <a:pt x="5543" y="3207"/>
                  <a:pt x="5617" y="3178"/>
                  <a:pt x="5647" y="3118"/>
                </a:cubicBezTo>
                <a:cubicBezTo>
                  <a:pt x="5706" y="3044"/>
                  <a:pt x="5751" y="2924"/>
                  <a:pt x="5751" y="2835"/>
                </a:cubicBezTo>
                <a:cubicBezTo>
                  <a:pt x="5751" y="2746"/>
                  <a:pt x="5751" y="2626"/>
                  <a:pt x="5721" y="2537"/>
                </a:cubicBezTo>
                <a:cubicBezTo>
                  <a:pt x="5706" y="2433"/>
                  <a:pt x="5677" y="2314"/>
                  <a:pt x="5647" y="2209"/>
                </a:cubicBezTo>
                <a:cubicBezTo>
                  <a:pt x="5587" y="1837"/>
                  <a:pt x="5483" y="1479"/>
                  <a:pt x="5394" y="1122"/>
                </a:cubicBezTo>
                <a:cubicBezTo>
                  <a:pt x="5379" y="1062"/>
                  <a:pt x="5364" y="1018"/>
                  <a:pt x="5319" y="973"/>
                </a:cubicBezTo>
                <a:cubicBezTo>
                  <a:pt x="5289" y="943"/>
                  <a:pt x="5230" y="913"/>
                  <a:pt x="5170" y="913"/>
                </a:cubicBezTo>
                <a:cubicBezTo>
                  <a:pt x="4947" y="898"/>
                  <a:pt x="4723" y="883"/>
                  <a:pt x="4559" y="749"/>
                </a:cubicBezTo>
                <a:cubicBezTo>
                  <a:pt x="4485" y="675"/>
                  <a:pt x="4410" y="585"/>
                  <a:pt x="4336" y="511"/>
                </a:cubicBezTo>
                <a:cubicBezTo>
                  <a:pt x="4127" y="288"/>
                  <a:pt x="3814" y="153"/>
                  <a:pt x="3517" y="79"/>
                </a:cubicBezTo>
                <a:cubicBezTo>
                  <a:pt x="3381" y="30"/>
                  <a:pt x="3235" y="1"/>
                  <a:pt x="3096" y="1"/>
                </a:cubicBezTo>
                <a:close/>
              </a:path>
            </a:pathLst>
          </a:custGeom>
          <a:solidFill>
            <a:srgbClr val="A4B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6748678" y="5013062"/>
            <a:ext cx="388178" cy="130442"/>
          </a:xfrm>
          <a:custGeom>
            <a:rect b="b" l="l" r="r" t="t"/>
            <a:pathLst>
              <a:path extrusionOk="0" h="1893" w="5752">
                <a:moveTo>
                  <a:pt x="5751" y="0"/>
                </a:moveTo>
                <a:cubicBezTo>
                  <a:pt x="5379" y="179"/>
                  <a:pt x="5066" y="507"/>
                  <a:pt x="4708" y="745"/>
                </a:cubicBezTo>
                <a:cubicBezTo>
                  <a:pt x="4187" y="1103"/>
                  <a:pt x="3531" y="1282"/>
                  <a:pt x="2906" y="1326"/>
                </a:cubicBezTo>
                <a:cubicBezTo>
                  <a:pt x="2739" y="1342"/>
                  <a:pt x="2572" y="1348"/>
                  <a:pt x="2404" y="1348"/>
                </a:cubicBezTo>
                <a:cubicBezTo>
                  <a:pt x="1927" y="1348"/>
                  <a:pt x="1447" y="1296"/>
                  <a:pt x="984" y="1252"/>
                </a:cubicBezTo>
                <a:cubicBezTo>
                  <a:pt x="701" y="1237"/>
                  <a:pt x="463" y="1162"/>
                  <a:pt x="194" y="1073"/>
                </a:cubicBezTo>
                <a:cubicBezTo>
                  <a:pt x="165" y="1058"/>
                  <a:pt x="120" y="1058"/>
                  <a:pt x="90" y="1028"/>
                </a:cubicBezTo>
                <a:cubicBezTo>
                  <a:pt x="75" y="1103"/>
                  <a:pt x="30" y="1207"/>
                  <a:pt x="16" y="1282"/>
                </a:cubicBezTo>
                <a:cubicBezTo>
                  <a:pt x="1" y="1356"/>
                  <a:pt x="1" y="1431"/>
                  <a:pt x="16" y="1475"/>
                </a:cubicBezTo>
                <a:cubicBezTo>
                  <a:pt x="30" y="1550"/>
                  <a:pt x="120" y="1594"/>
                  <a:pt x="224" y="1624"/>
                </a:cubicBezTo>
                <a:cubicBezTo>
                  <a:pt x="686" y="1803"/>
                  <a:pt x="1163" y="1892"/>
                  <a:pt x="1654" y="1892"/>
                </a:cubicBezTo>
                <a:cubicBezTo>
                  <a:pt x="2116" y="1892"/>
                  <a:pt x="2563" y="1833"/>
                  <a:pt x="3025" y="1758"/>
                </a:cubicBezTo>
                <a:cubicBezTo>
                  <a:pt x="3248" y="1728"/>
                  <a:pt x="3472" y="1699"/>
                  <a:pt x="3695" y="1624"/>
                </a:cubicBezTo>
                <a:cubicBezTo>
                  <a:pt x="4023" y="1535"/>
                  <a:pt x="4291" y="1371"/>
                  <a:pt x="4589" y="1222"/>
                </a:cubicBezTo>
                <a:cubicBezTo>
                  <a:pt x="4887" y="1058"/>
                  <a:pt x="5185" y="909"/>
                  <a:pt x="5483" y="730"/>
                </a:cubicBezTo>
                <a:cubicBezTo>
                  <a:pt x="5543" y="715"/>
                  <a:pt x="5617" y="686"/>
                  <a:pt x="5647" y="626"/>
                </a:cubicBezTo>
                <a:cubicBezTo>
                  <a:pt x="5706" y="552"/>
                  <a:pt x="5751" y="432"/>
                  <a:pt x="5751" y="343"/>
                </a:cubicBezTo>
                <a:lnTo>
                  <a:pt x="5751" y="0"/>
                </a:lnTo>
                <a:close/>
              </a:path>
            </a:pathLst>
          </a:custGeom>
          <a:solidFill>
            <a:srgbClr val="9DC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5776450" y="2081935"/>
            <a:ext cx="1000409" cy="528037"/>
          </a:xfrm>
          <a:custGeom>
            <a:rect b="b" l="l" r="r" t="t"/>
            <a:pathLst>
              <a:path extrusionOk="0" h="7663" w="14824">
                <a:moveTo>
                  <a:pt x="11839" y="1"/>
                </a:moveTo>
                <a:cubicBezTo>
                  <a:pt x="11605" y="1"/>
                  <a:pt x="11369" y="97"/>
                  <a:pt x="11085" y="317"/>
                </a:cubicBezTo>
                <a:cubicBezTo>
                  <a:pt x="10384" y="853"/>
                  <a:pt x="9639" y="1315"/>
                  <a:pt x="8850" y="1732"/>
                </a:cubicBezTo>
                <a:cubicBezTo>
                  <a:pt x="8403" y="1970"/>
                  <a:pt x="7941" y="2194"/>
                  <a:pt x="7494" y="2447"/>
                </a:cubicBezTo>
                <a:cubicBezTo>
                  <a:pt x="6213" y="3192"/>
                  <a:pt x="5051" y="4294"/>
                  <a:pt x="3606" y="4578"/>
                </a:cubicBezTo>
                <a:cubicBezTo>
                  <a:pt x="3432" y="4608"/>
                  <a:pt x="3253" y="4628"/>
                  <a:pt x="3076" y="4628"/>
                </a:cubicBezTo>
                <a:cubicBezTo>
                  <a:pt x="2812" y="4628"/>
                  <a:pt x="2550" y="4583"/>
                  <a:pt x="2310" y="4458"/>
                </a:cubicBezTo>
                <a:cubicBezTo>
                  <a:pt x="2057" y="4339"/>
                  <a:pt x="1833" y="4131"/>
                  <a:pt x="1550" y="4071"/>
                </a:cubicBezTo>
                <a:cubicBezTo>
                  <a:pt x="1487" y="4059"/>
                  <a:pt x="1433" y="4054"/>
                  <a:pt x="1385" y="4054"/>
                </a:cubicBezTo>
                <a:cubicBezTo>
                  <a:pt x="881" y="4054"/>
                  <a:pt x="1185" y="4660"/>
                  <a:pt x="1103" y="4905"/>
                </a:cubicBezTo>
                <a:cubicBezTo>
                  <a:pt x="954" y="5382"/>
                  <a:pt x="433" y="5531"/>
                  <a:pt x="254" y="5933"/>
                </a:cubicBezTo>
                <a:cubicBezTo>
                  <a:pt x="1" y="6455"/>
                  <a:pt x="403" y="7036"/>
                  <a:pt x="805" y="7348"/>
                </a:cubicBezTo>
                <a:cubicBezTo>
                  <a:pt x="1045" y="7554"/>
                  <a:pt x="1354" y="7663"/>
                  <a:pt x="1659" y="7663"/>
                </a:cubicBezTo>
                <a:cubicBezTo>
                  <a:pt x="1753" y="7663"/>
                  <a:pt x="1846" y="7653"/>
                  <a:pt x="1937" y="7632"/>
                </a:cubicBezTo>
                <a:cubicBezTo>
                  <a:pt x="2742" y="7438"/>
                  <a:pt x="3412" y="6767"/>
                  <a:pt x="4232" y="6544"/>
                </a:cubicBezTo>
                <a:cubicBezTo>
                  <a:pt x="5111" y="6306"/>
                  <a:pt x="6019" y="6201"/>
                  <a:pt x="6913" y="5978"/>
                </a:cubicBezTo>
                <a:cubicBezTo>
                  <a:pt x="8418" y="5620"/>
                  <a:pt x="9908" y="5248"/>
                  <a:pt x="11382" y="4786"/>
                </a:cubicBezTo>
                <a:cubicBezTo>
                  <a:pt x="11978" y="4592"/>
                  <a:pt x="12574" y="4369"/>
                  <a:pt x="13066" y="3997"/>
                </a:cubicBezTo>
                <a:cubicBezTo>
                  <a:pt x="13379" y="3758"/>
                  <a:pt x="13662" y="3475"/>
                  <a:pt x="13915" y="3177"/>
                </a:cubicBezTo>
                <a:cubicBezTo>
                  <a:pt x="14198" y="2879"/>
                  <a:pt x="14451" y="2596"/>
                  <a:pt x="14734" y="2298"/>
                </a:cubicBezTo>
                <a:cubicBezTo>
                  <a:pt x="14794" y="2254"/>
                  <a:pt x="14824" y="2194"/>
                  <a:pt x="14824" y="2119"/>
                </a:cubicBezTo>
                <a:cubicBezTo>
                  <a:pt x="14824" y="2045"/>
                  <a:pt x="14779" y="1970"/>
                  <a:pt x="14705" y="1911"/>
                </a:cubicBezTo>
                <a:cubicBezTo>
                  <a:pt x="14109" y="1389"/>
                  <a:pt x="13468" y="883"/>
                  <a:pt x="12842" y="436"/>
                </a:cubicBezTo>
                <a:cubicBezTo>
                  <a:pt x="12446" y="166"/>
                  <a:pt x="12145" y="1"/>
                  <a:pt x="11839"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6027841" y="1573522"/>
            <a:ext cx="1081797" cy="802426"/>
          </a:xfrm>
          <a:custGeom>
            <a:rect b="b" l="l" r="r" t="t"/>
            <a:pathLst>
              <a:path extrusionOk="0" h="11645" w="16030">
                <a:moveTo>
                  <a:pt x="731" y="1"/>
                </a:moveTo>
                <a:cubicBezTo>
                  <a:pt x="555" y="1"/>
                  <a:pt x="389" y="63"/>
                  <a:pt x="328" y="216"/>
                </a:cubicBezTo>
                <a:cubicBezTo>
                  <a:pt x="268" y="410"/>
                  <a:pt x="402" y="589"/>
                  <a:pt x="551" y="708"/>
                </a:cubicBezTo>
                <a:cubicBezTo>
                  <a:pt x="700" y="812"/>
                  <a:pt x="879" y="916"/>
                  <a:pt x="998" y="1065"/>
                </a:cubicBezTo>
                <a:cubicBezTo>
                  <a:pt x="1013" y="1080"/>
                  <a:pt x="1028" y="1110"/>
                  <a:pt x="1028" y="1155"/>
                </a:cubicBezTo>
                <a:cubicBezTo>
                  <a:pt x="1028" y="1214"/>
                  <a:pt x="968" y="1259"/>
                  <a:pt x="939" y="1304"/>
                </a:cubicBezTo>
                <a:cubicBezTo>
                  <a:pt x="656" y="1542"/>
                  <a:pt x="358" y="1810"/>
                  <a:pt x="224" y="2153"/>
                </a:cubicBezTo>
                <a:cubicBezTo>
                  <a:pt x="0" y="2808"/>
                  <a:pt x="432" y="3479"/>
                  <a:pt x="849" y="4045"/>
                </a:cubicBezTo>
                <a:cubicBezTo>
                  <a:pt x="1028" y="4298"/>
                  <a:pt x="1237" y="4566"/>
                  <a:pt x="1520" y="4671"/>
                </a:cubicBezTo>
                <a:cubicBezTo>
                  <a:pt x="1758" y="4760"/>
                  <a:pt x="2011" y="4745"/>
                  <a:pt x="2265" y="4864"/>
                </a:cubicBezTo>
                <a:cubicBezTo>
                  <a:pt x="2488" y="4954"/>
                  <a:pt x="2652" y="5162"/>
                  <a:pt x="2801" y="5356"/>
                </a:cubicBezTo>
                <a:cubicBezTo>
                  <a:pt x="3233" y="5952"/>
                  <a:pt x="3546" y="6652"/>
                  <a:pt x="3948" y="7263"/>
                </a:cubicBezTo>
                <a:cubicBezTo>
                  <a:pt x="4529" y="8112"/>
                  <a:pt x="5274" y="8857"/>
                  <a:pt x="6078" y="9512"/>
                </a:cubicBezTo>
                <a:cubicBezTo>
                  <a:pt x="7419" y="10615"/>
                  <a:pt x="8983" y="11583"/>
                  <a:pt x="10711" y="11643"/>
                </a:cubicBezTo>
                <a:cubicBezTo>
                  <a:pt x="10760" y="11644"/>
                  <a:pt x="10809" y="11645"/>
                  <a:pt x="10857" y="11645"/>
                </a:cubicBezTo>
                <a:cubicBezTo>
                  <a:pt x="12398" y="11645"/>
                  <a:pt x="13869" y="10967"/>
                  <a:pt x="15255" y="10317"/>
                </a:cubicBezTo>
                <a:cubicBezTo>
                  <a:pt x="15389" y="10257"/>
                  <a:pt x="15508" y="10183"/>
                  <a:pt x="15613" y="10078"/>
                </a:cubicBezTo>
                <a:cubicBezTo>
                  <a:pt x="15657" y="9989"/>
                  <a:pt x="15702" y="9900"/>
                  <a:pt x="15732" y="9795"/>
                </a:cubicBezTo>
                <a:cubicBezTo>
                  <a:pt x="15955" y="9065"/>
                  <a:pt x="16030" y="8261"/>
                  <a:pt x="15806" y="7546"/>
                </a:cubicBezTo>
                <a:cubicBezTo>
                  <a:pt x="15583" y="6816"/>
                  <a:pt x="15032" y="6160"/>
                  <a:pt x="14287" y="5982"/>
                </a:cubicBezTo>
                <a:cubicBezTo>
                  <a:pt x="14095" y="5928"/>
                  <a:pt x="13903" y="5905"/>
                  <a:pt x="13710" y="5905"/>
                </a:cubicBezTo>
                <a:cubicBezTo>
                  <a:pt x="12889" y="5905"/>
                  <a:pt x="12069" y="6327"/>
                  <a:pt x="11248" y="6592"/>
                </a:cubicBezTo>
                <a:cubicBezTo>
                  <a:pt x="10652" y="6783"/>
                  <a:pt x="10018" y="6898"/>
                  <a:pt x="9384" y="6898"/>
                </a:cubicBezTo>
                <a:cubicBezTo>
                  <a:pt x="9225" y="6898"/>
                  <a:pt x="9067" y="6890"/>
                  <a:pt x="8909" y="6875"/>
                </a:cubicBezTo>
                <a:cubicBezTo>
                  <a:pt x="7821" y="6756"/>
                  <a:pt x="6838" y="6250"/>
                  <a:pt x="5959" y="5624"/>
                </a:cubicBezTo>
                <a:cubicBezTo>
                  <a:pt x="5140" y="5028"/>
                  <a:pt x="4157" y="4298"/>
                  <a:pt x="3650" y="3419"/>
                </a:cubicBezTo>
                <a:cubicBezTo>
                  <a:pt x="3382" y="2868"/>
                  <a:pt x="3129" y="2272"/>
                  <a:pt x="2816" y="1706"/>
                </a:cubicBezTo>
                <a:cubicBezTo>
                  <a:pt x="2414" y="961"/>
                  <a:pt x="1818" y="261"/>
                  <a:pt x="968" y="38"/>
                </a:cubicBezTo>
                <a:cubicBezTo>
                  <a:pt x="893" y="14"/>
                  <a:pt x="811" y="1"/>
                  <a:pt x="731" y="1"/>
                </a:cubicBezTo>
                <a:close/>
              </a:path>
            </a:pathLst>
          </a:custGeom>
          <a:solidFill>
            <a:srgbClr val="F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6485273" y="1718231"/>
            <a:ext cx="920979" cy="1318680"/>
          </a:xfrm>
          <a:custGeom>
            <a:rect b="b" l="l" r="r" t="t"/>
            <a:pathLst>
              <a:path extrusionOk="0" h="19137" w="13647">
                <a:moveTo>
                  <a:pt x="1148" y="4492"/>
                </a:moveTo>
                <a:cubicBezTo>
                  <a:pt x="1150" y="4493"/>
                  <a:pt x="1153" y="4494"/>
                  <a:pt x="1156" y="4495"/>
                </a:cubicBezTo>
                <a:lnTo>
                  <a:pt x="1156" y="4495"/>
                </a:lnTo>
                <a:cubicBezTo>
                  <a:pt x="1153" y="4494"/>
                  <a:pt x="1150" y="4493"/>
                  <a:pt x="1148" y="4492"/>
                </a:cubicBezTo>
                <a:close/>
                <a:moveTo>
                  <a:pt x="10023" y="1"/>
                </a:moveTo>
                <a:cubicBezTo>
                  <a:pt x="8745" y="1"/>
                  <a:pt x="7614" y="763"/>
                  <a:pt x="6392" y="1140"/>
                </a:cubicBezTo>
                <a:cubicBezTo>
                  <a:pt x="5647" y="1364"/>
                  <a:pt x="4917" y="1468"/>
                  <a:pt x="4291" y="1915"/>
                </a:cubicBezTo>
                <a:cubicBezTo>
                  <a:pt x="3740" y="2303"/>
                  <a:pt x="3293" y="2794"/>
                  <a:pt x="2831" y="3256"/>
                </a:cubicBezTo>
                <a:cubicBezTo>
                  <a:pt x="2621" y="3507"/>
                  <a:pt x="1691" y="4506"/>
                  <a:pt x="1232" y="4506"/>
                </a:cubicBezTo>
                <a:cubicBezTo>
                  <a:pt x="1205" y="4506"/>
                  <a:pt x="1180" y="4503"/>
                  <a:pt x="1156" y="4495"/>
                </a:cubicBezTo>
                <a:lnTo>
                  <a:pt x="1156" y="4495"/>
                </a:lnTo>
                <a:cubicBezTo>
                  <a:pt x="1823" y="4718"/>
                  <a:pt x="2446" y="5030"/>
                  <a:pt x="3025" y="5416"/>
                </a:cubicBezTo>
                <a:cubicBezTo>
                  <a:pt x="3129" y="5491"/>
                  <a:pt x="3233" y="5565"/>
                  <a:pt x="3352" y="5565"/>
                </a:cubicBezTo>
                <a:cubicBezTo>
                  <a:pt x="3376" y="5570"/>
                  <a:pt x="3399" y="5572"/>
                  <a:pt x="3423" y="5572"/>
                </a:cubicBezTo>
                <a:cubicBezTo>
                  <a:pt x="3548" y="5572"/>
                  <a:pt x="3671" y="5511"/>
                  <a:pt x="3785" y="5461"/>
                </a:cubicBezTo>
                <a:lnTo>
                  <a:pt x="6302" y="4180"/>
                </a:lnTo>
                <a:cubicBezTo>
                  <a:pt x="6451" y="4105"/>
                  <a:pt x="6600" y="4031"/>
                  <a:pt x="6764" y="4031"/>
                </a:cubicBezTo>
                <a:cubicBezTo>
                  <a:pt x="6898" y="4031"/>
                  <a:pt x="7032" y="4105"/>
                  <a:pt x="7136" y="4150"/>
                </a:cubicBezTo>
                <a:cubicBezTo>
                  <a:pt x="8269" y="4805"/>
                  <a:pt x="8984" y="6131"/>
                  <a:pt x="8894" y="7412"/>
                </a:cubicBezTo>
                <a:cubicBezTo>
                  <a:pt x="8894" y="7561"/>
                  <a:pt x="8850" y="7710"/>
                  <a:pt x="8775" y="7815"/>
                </a:cubicBezTo>
                <a:cubicBezTo>
                  <a:pt x="8671" y="8008"/>
                  <a:pt x="8418" y="8068"/>
                  <a:pt x="8224" y="8142"/>
                </a:cubicBezTo>
                <a:cubicBezTo>
                  <a:pt x="7077" y="8455"/>
                  <a:pt x="5945" y="8768"/>
                  <a:pt x="4812" y="9066"/>
                </a:cubicBezTo>
                <a:cubicBezTo>
                  <a:pt x="4534" y="9136"/>
                  <a:pt x="4246" y="9223"/>
                  <a:pt x="3956" y="9223"/>
                </a:cubicBezTo>
                <a:cubicBezTo>
                  <a:pt x="3874" y="9223"/>
                  <a:pt x="3792" y="9216"/>
                  <a:pt x="3710" y="9200"/>
                </a:cubicBezTo>
                <a:cubicBezTo>
                  <a:pt x="3385" y="9146"/>
                  <a:pt x="3072" y="8956"/>
                  <a:pt x="2748" y="8956"/>
                </a:cubicBezTo>
                <a:cubicBezTo>
                  <a:pt x="2716" y="8956"/>
                  <a:pt x="2684" y="8958"/>
                  <a:pt x="2652" y="8962"/>
                </a:cubicBezTo>
                <a:cubicBezTo>
                  <a:pt x="2369" y="9707"/>
                  <a:pt x="2131" y="10466"/>
                  <a:pt x="1922" y="11241"/>
                </a:cubicBezTo>
                <a:cubicBezTo>
                  <a:pt x="1863" y="11464"/>
                  <a:pt x="1818" y="11718"/>
                  <a:pt x="1818" y="11956"/>
                </a:cubicBezTo>
                <a:cubicBezTo>
                  <a:pt x="1818" y="12194"/>
                  <a:pt x="1863" y="12433"/>
                  <a:pt x="1893" y="12686"/>
                </a:cubicBezTo>
                <a:cubicBezTo>
                  <a:pt x="2012" y="14429"/>
                  <a:pt x="1" y="15740"/>
                  <a:pt x="1" y="17468"/>
                </a:cubicBezTo>
                <a:cubicBezTo>
                  <a:pt x="2637" y="17900"/>
                  <a:pt x="5334" y="17781"/>
                  <a:pt x="7956" y="18168"/>
                </a:cubicBezTo>
                <a:cubicBezTo>
                  <a:pt x="8939" y="18317"/>
                  <a:pt x="9937" y="18541"/>
                  <a:pt x="10727" y="19137"/>
                </a:cubicBezTo>
                <a:cubicBezTo>
                  <a:pt x="10474" y="18362"/>
                  <a:pt x="10563" y="17498"/>
                  <a:pt x="10697" y="16679"/>
                </a:cubicBezTo>
                <a:cubicBezTo>
                  <a:pt x="11010" y="14399"/>
                  <a:pt x="11352" y="12105"/>
                  <a:pt x="12053" y="9930"/>
                </a:cubicBezTo>
                <a:cubicBezTo>
                  <a:pt x="12440" y="8708"/>
                  <a:pt x="12946" y="7546"/>
                  <a:pt x="13244" y="6310"/>
                </a:cubicBezTo>
                <a:cubicBezTo>
                  <a:pt x="13542" y="5088"/>
                  <a:pt x="13647" y="3762"/>
                  <a:pt x="13244" y="2556"/>
                </a:cubicBezTo>
                <a:cubicBezTo>
                  <a:pt x="12827" y="1334"/>
                  <a:pt x="11844" y="276"/>
                  <a:pt x="10593" y="53"/>
                </a:cubicBezTo>
                <a:cubicBezTo>
                  <a:pt x="10399" y="17"/>
                  <a:pt x="10210" y="1"/>
                  <a:pt x="100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6932650" y="1483664"/>
            <a:ext cx="326834" cy="406829"/>
          </a:xfrm>
          <a:custGeom>
            <a:rect b="b" l="l" r="r" t="t"/>
            <a:pathLst>
              <a:path extrusionOk="0" h="5904" w="4843">
                <a:moveTo>
                  <a:pt x="3398" y="1"/>
                </a:moveTo>
                <a:cubicBezTo>
                  <a:pt x="3070" y="1"/>
                  <a:pt x="2787" y="150"/>
                  <a:pt x="2519" y="314"/>
                </a:cubicBezTo>
                <a:cubicBezTo>
                  <a:pt x="2057" y="612"/>
                  <a:pt x="1610" y="924"/>
                  <a:pt x="1178" y="1282"/>
                </a:cubicBezTo>
                <a:cubicBezTo>
                  <a:pt x="731" y="1654"/>
                  <a:pt x="269" y="2131"/>
                  <a:pt x="418" y="2757"/>
                </a:cubicBezTo>
                <a:cubicBezTo>
                  <a:pt x="582" y="3457"/>
                  <a:pt x="597" y="4127"/>
                  <a:pt x="344" y="4828"/>
                </a:cubicBezTo>
                <a:cubicBezTo>
                  <a:pt x="254" y="5081"/>
                  <a:pt x="120" y="5319"/>
                  <a:pt x="46" y="5587"/>
                </a:cubicBezTo>
                <a:cubicBezTo>
                  <a:pt x="1" y="5692"/>
                  <a:pt x="1" y="5870"/>
                  <a:pt x="135" y="5900"/>
                </a:cubicBezTo>
                <a:cubicBezTo>
                  <a:pt x="145" y="5902"/>
                  <a:pt x="155" y="5903"/>
                  <a:pt x="165" y="5903"/>
                </a:cubicBezTo>
                <a:cubicBezTo>
                  <a:pt x="229" y="5903"/>
                  <a:pt x="294" y="5864"/>
                  <a:pt x="358" y="5826"/>
                </a:cubicBezTo>
                <a:cubicBezTo>
                  <a:pt x="1669" y="4783"/>
                  <a:pt x="3264" y="4202"/>
                  <a:pt x="4843" y="3666"/>
                </a:cubicBezTo>
                <a:cubicBezTo>
                  <a:pt x="4440" y="3442"/>
                  <a:pt x="4262" y="2936"/>
                  <a:pt x="4142" y="2489"/>
                </a:cubicBezTo>
                <a:cubicBezTo>
                  <a:pt x="4023" y="2101"/>
                  <a:pt x="3919" y="1684"/>
                  <a:pt x="3904" y="1282"/>
                </a:cubicBezTo>
                <a:cubicBezTo>
                  <a:pt x="3874" y="1088"/>
                  <a:pt x="3904" y="910"/>
                  <a:pt x="3859" y="746"/>
                </a:cubicBezTo>
                <a:cubicBezTo>
                  <a:pt x="3815" y="567"/>
                  <a:pt x="3770" y="403"/>
                  <a:pt x="3696" y="239"/>
                </a:cubicBezTo>
                <a:cubicBezTo>
                  <a:pt x="3666" y="165"/>
                  <a:pt x="3636" y="90"/>
                  <a:pt x="3576" y="45"/>
                </a:cubicBezTo>
                <a:cubicBezTo>
                  <a:pt x="3532" y="16"/>
                  <a:pt x="3472" y="1"/>
                  <a:pt x="3398"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6738622" y="1199688"/>
            <a:ext cx="429345" cy="509708"/>
          </a:xfrm>
          <a:custGeom>
            <a:rect b="b" l="l" r="r" t="t"/>
            <a:pathLst>
              <a:path extrusionOk="0" h="7397" w="6362">
                <a:moveTo>
                  <a:pt x="1615" y="1"/>
                </a:moveTo>
                <a:cubicBezTo>
                  <a:pt x="1041" y="1"/>
                  <a:pt x="505" y="352"/>
                  <a:pt x="224" y="1023"/>
                </a:cubicBezTo>
                <a:cubicBezTo>
                  <a:pt x="75" y="1381"/>
                  <a:pt x="90" y="1828"/>
                  <a:pt x="90" y="2200"/>
                </a:cubicBezTo>
                <a:cubicBezTo>
                  <a:pt x="31" y="2870"/>
                  <a:pt x="418" y="3556"/>
                  <a:pt x="328" y="4211"/>
                </a:cubicBezTo>
                <a:cubicBezTo>
                  <a:pt x="269" y="4584"/>
                  <a:pt x="1" y="4956"/>
                  <a:pt x="105" y="5328"/>
                </a:cubicBezTo>
                <a:lnTo>
                  <a:pt x="492" y="5328"/>
                </a:lnTo>
                <a:cubicBezTo>
                  <a:pt x="626" y="5567"/>
                  <a:pt x="775" y="5805"/>
                  <a:pt x="909" y="6058"/>
                </a:cubicBezTo>
                <a:cubicBezTo>
                  <a:pt x="1012" y="6230"/>
                  <a:pt x="1186" y="6411"/>
                  <a:pt x="1355" y="6411"/>
                </a:cubicBezTo>
                <a:cubicBezTo>
                  <a:pt x="1406" y="6411"/>
                  <a:pt x="1457" y="6394"/>
                  <a:pt x="1505" y="6356"/>
                </a:cubicBezTo>
                <a:lnTo>
                  <a:pt x="1505" y="6356"/>
                </a:lnTo>
                <a:cubicBezTo>
                  <a:pt x="1312" y="6669"/>
                  <a:pt x="1565" y="7101"/>
                  <a:pt x="1893" y="7265"/>
                </a:cubicBezTo>
                <a:cubicBezTo>
                  <a:pt x="2116" y="7372"/>
                  <a:pt x="2358" y="7396"/>
                  <a:pt x="2599" y="7396"/>
                </a:cubicBezTo>
                <a:cubicBezTo>
                  <a:pt x="2728" y="7396"/>
                  <a:pt x="2856" y="7389"/>
                  <a:pt x="2980" y="7384"/>
                </a:cubicBezTo>
                <a:cubicBezTo>
                  <a:pt x="3099" y="7355"/>
                  <a:pt x="3233" y="7355"/>
                  <a:pt x="3323" y="7280"/>
                </a:cubicBezTo>
                <a:cubicBezTo>
                  <a:pt x="3427" y="7206"/>
                  <a:pt x="3457" y="7101"/>
                  <a:pt x="3517" y="6982"/>
                </a:cubicBezTo>
                <a:cubicBezTo>
                  <a:pt x="3963" y="5805"/>
                  <a:pt x="4962" y="4867"/>
                  <a:pt x="6153" y="4494"/>
                </a:cubicBezTo>
                <a:cubicBezTo>
                  <a:pt x="6228" y="4479"/>
                  <a:pt x="6332" y="4435"/>
                  <a:pt x="6347" y="4360"/>
                </a:cubicBezTo>
                <a:cubicBezTo>
                  <a:pt x="6362" y="4301"/>
                  <a:pt x="6347" y="4256"/>
                  <a:pt x="6332" y="4196"/>
                </a:cubicBezTo>
                <a:cubicBezTo>
                  <a:pt x="6198" y="3898"/>
                  <a:pt x="6079" y="3600"/>
                  <a:pt x="5960" y="3273"/>
                </a:cubicBezTo>
                <a:cubicBezTo>
                  <a:pt x="5811" y="2900"/>
                  <a:pt x="5587" y="2498"/>
                  <a:pt x="5185" y="2453"/>
                </a:cubicBezTo>
                <a:cubicBezTo>
                  <a:pt x="5289" y="2125"/>
                  <a:pt x="5021" y="1768"/>
                  <a:pt x="4708" y="1619"/>
                </a:cubicBezTo>
                <a:cubicBezTo>
                  <a:pt x="4381" y="1455"/>
                  <a:pt x="4038" y="1410"/>
                  <a:pt x="3725" y="1261"/>
                </a:cubicBezTo>
                <a:cubicBezTo>
                  <a:pt x="3323" y="1083"/>
                  <a:pt x="3025" y="740"/>
                  <a:pt x="2712" y="442"/>
                </a:cubicBezTo>
                <a:cubicBezTo>
                  <a:pt x="2369" y="145"/>
                  <a:pt x="1984" y="1"/>
                  <a:pt x="1615" y="1"/>
                </a:cubicBezTo>
                <a:close/>
              </a:path>
            </a:pathLst>
          </a:custGeom>
          <a:solidFill>
            <a:srgbClr val="F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6653183" y="1055806"/>
            <a:ext cx="568095" cy="461335"/>
          </a:xfrm>
          <a:custGeom>
            <a:rect b="b" l="l" r="r" t="t"/>
            <a:pathLst>
              <a:path extrusionOk="0" h="6695" w="8418">
                <a:moveTo>
                  <a:pt x="4529" y="0"/>
                </a:moveTo>
                <a:cubicBezTo>
                  <a:pt x="3665" y="0"/>
                  <a:pt x="2804" y="195"/>
                  <a:pt x="2026" y="549"/>
                </a:cubicBezTo>
                <a:cubicBezTo>
                  <a:pt x="1222" y="936"/>
                  <a:pt x="0" y="1592"/>
                  <a:pt x="45" y="2619"/>
                </a:cubicBezTo>
                <a:cubicBezTo>
                  <a:pt x="90" y="3081"/>
                  <a:pt x="447" y="3528"/>
                  <a:pt x="909" y="3588"/>
                </a:cubicBezTo>
                <a:cubicBezTo>
                  <a:pt x="945" y="3592"/>
                  <a:pt x="980" y="3594"/>
                  <a:pt x="1016" y="3594"/>
                </a:cubicBezTo>
                <a:cubicBezTo>
                  <a:pt x="1622" y="3594"/>
                  <a:pt x="2121" y="3016"/>
                  <a:pt x="2727" y="2917"/>
                </a:cubicBezTo>
                <a:cubicBezTo>
                  <a:pt x="2770" y="2905"/>
                  <a:pt x="2813" y="2898"/>
                  <a:pt x="2855" y="2898"/>
                </a:cubicBezTo>
                <a:cubicBezTo>
                  <a:pt x="2915" y="2898"/>
                  <a:pt x="2972" y="2912"/>
                  <a:pt x="3025" y="2947"/>
                </a:cubicBezTo>
                <a:cubicBezTo>
                  <a:pt x="3099" y="2977"/>
                  <a:pt x="3159" y="3081"/>
                  <a:pt x="3203" y="3156"/>
                </a:cubicBezTo>
                <a:cubicBezTo>
                  <a:pt x="3397" y="3603"/>
                  <a:pt x="3308" y="4169"/>
                  <a:pt x="3591" y="4586"/>
                </a:cubicBezTo>
                <a:cubicBezTo>
                  <a:pt x="3725" y="4765"/>
                  <a:pt x="3904" y="4899"/>
                  <a:pt x="3993" y="5107"/>
                </a:cubicBezTo>
                <a:cubicBezTo>
                  <a:pt x="4097" y="5316"/>
                  <a:pt x="4097" y="5539"/>
                  <a:pt x="4202" y="5733"/>
                </a:cubicBezTo>
                <a:cubicBezTo>
                  <a:pt x="4263" y="5866"/>
                  <a:pt x="4422" y="5971"/>
                  <a:pt x="4564" y="5971"/>
                </a:cubicBezTo>
                <a:cubicBezTo>
                  <a:pt x="4629" y="5971"/>
                  <a:pt x="4691" y="5948"/>
                  <a:pt x="4738" y="5897"/>
                </a:cubicBezTo>
                <a:cubicBezTo>
                  <a:pt x="4663" y="5599"/>
                  <a:pt x="4634" y="5256"/>
                  <a:pt x="4708" y="4958"/>
                </a:cubicBezTo>
                <a:cubicBezTo>
                  <a:pt x="4783" y="4660"/>
                  <a:pt x="4946" y="4362"/>
                  <a:pt x="5229" y="4213"/>
                </a:cubicBezTo>
                <a:cubicBezTo>
                  <a:pt x="5326" y="4168"/>
                  <a:pt x="5435" y="4144"/>
                  <a:pt x="5543" y="4144"/>
                </a:cubicBezTo>
                <a:cubicBezTo>
                  <a:pt x="5751" y="4144"/>
                  <a:pt x="5956" y="4231"/>
                  <a:pt x="6064" y="4407"/>
                </a:cubicBezTo>
                <a:cubicBezTo>
                  <a:pt x="6272" y="4705"/>
                  <a:pt x="6153" y="5122"/>
                  <a:pt x="6347" y="5420"/>
                </a:cubicBezTo>
                <a:cubicBezTo>
                  <a:pt x="6451" y="5614"/>
                  <a:pt x="6675" y="5718"/>
                  <a:pt x="6809" y="5897"/>
                </a:cubicBezTo>
                <a:cubicBezTo>
                  <a:pt x="6943" y="6061"/>
                  <a:pt x="7002" y="6284"/>
                  <a:pt x="7121" y="6433"/>
                </a:cubicBezTo>
                <a:cubicBezTo>
                  <a:pt x="7257" y="6600"/>
                  <a:pt x="7481" y="6694"/>
                  <a:pt x="7700" y="6694"/>
                </a:cubicBezTo>
                <a:cubicBezTo>
                  <a:pt x="7794" y="6694"/>
                  <a:pt x="7886" y="6677"/>
                  <a:pt x="7971" y="6642"/>
                </a:cubicBezTo>
                <a:cubicBezTo>
                  <a:pt x="7926" y="6225"/>
                  <a:pt x="7911" y="5837"/>
                  <a:pt x="7926" y="5420"/>
                </a:cubicBezTo>
                <a:cubicBezTo>
                  <a:pt x="7971" y="4824"/>
                  <a:pt x="8149" y="4273"/>
                  <a:pt x="8269" y="3692"/>
                </a:cubicBezTo>
                <a:cubicBezTo>
                  <a:pt x="8373" y="3111"/>
                  <a:pt x="8418" y="2500"/>
                  <a:pt x="8194" y="1934"/>
                </a:cubicBezTo>
                <a:cubicBezTo>
                  <a:pt x="7892" y="1248"/>
                  <a:pt x="7160" y="777"/>
                  <a:pt x="6406" y="777"/>
                </a:cubicBezTo>
                <a:cubicBezTo>
                  <a:pt x="6342" y="777"/>
                  <a:pt x="6277" y="780"/>
                  <a:pt x="6213" y="787"/>
                </a:cubicBezTo>
                <a:cubicBezTo>
                  <a:pt x="6213" y="564"/>
                  <a:pt x="6064" y="355"/>
                  <a:pt x="5855" y="221"/>
                </a:cubicBezTo>
                <a:cubicBezTo>
                  <a:pt x="5676" y="117"/>
                  <a:pt x="5438" y="57"/>
                  <a:pt x="5215" y="42"/>
                </a:cubicBezTo>
                <a:cubicBezTo>
                  <a:pt x="4987" y="14"/>
                  <a:pt x="4758" y="0"/>
                  <a:pt x="4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5703090" y="2633416"/>
            <a:ext cx="347889" cy="2040898"/>
          </a:xfrm>
          <a:custGeom>
            <a:rect b="b" l="l" r="r" t="t"/>
            <a:pathLst>
              <a:path extrusionOk="0" h="29618" w="5155">
                <a:moveTo>
                  <a:pt x="0" y="1"/>
                </a:moveTo>
                <a:lnTo>
                  <a:pt x="0" y="29617"/>
                </a:lnTo>
                <a:lnTo>
                  <a:pt x="5155" y="29617"/>
                </a:lnTo>
                <a:lnTo>
                  <a:pt x="5155" y="1"/>
                </a:ln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5704103" y="2424001"/>
            <a:ext cx="346877" cy="209478"/>
          </a:xfrm>
          <a:custGeom>
            <a:rect b="b" l="l" r="r" t="t"/>
            <a:pathLst>
              <a:path extrusionOk="0" h="3040" w="5140">
                <a:moveTo>
                  <a:pt x="2563" y="1"/>
                </a:moveTo>
                <a:cubicBezTo>
                  <a:pt x="1147" y="1"/>
                  <a:pt x="0" y="1163"/>
                  <a:pt x="0" y="2578"/>
                </a:cubicBezTo>
                <a:lnTo>
                  <a:pt x="0" y="3040"/>
                </a:lnTo>
                <a:lnTo>
                  <a:pt x="5140" y="3040"/>
                </a:lnTo>
                <a:lnTo>
                  <a:pt x="5140" y="2578"/>
                </a:lnTo>
                <a:cubicBezTo>
                  <a:pt x="5140" y="1163"/>
                  <a:pt x="3978" y="1"/>
                  <a:pt x="2563" y="1"/>
                </a:cubicBezTo>
                <a:close/>
              </a:path>
            </a:pathLst>
          </a:custGeom>
          <a:solidFill>
            <a:srgbClr val="FB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5703090" y="2633416"/>
            <a:ext cx="117695" cy="2041932"/>
          </a:xfrm>
          <a:custGeom>
            <a:rect b="b" l="l" r="r" t="t"/>
            <a:pathLst>
              <a:path extrusionOk="0" h="29633" w="1744">
                <a:moveTo>
                  <a:pt x="0" y="1"/>
                </a:moveTo>
                <a:lnTo>
                  <a:pt x="0" y="29632"/>
                </a:lnTo>
                <a:lnTo>
                  <a:pt x="1743" y="29632"/>
                </a:lnTo>
                <a:lnTo>
                  <a:pt x="1743" y="1"/>
                </a:lnTo>
                <a:close/>
              </a:path>
            </a:pathLst>
          </a:custGeom>
          <a:solidFill>
            <a:srgbClr val="FCA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5819709" y="2633416"/>
            <a:ext cx="114658" cy="2040898"/>
          </a:xfrm>
          <a:custGeom>
            <a:rect b="b" l="l" r="r" t="t"/>
            <a:pathLst>
              <a:path extrusionOk="0" h="29618" w="1699">
                <a:moveTo>
                  <a:pt x="0" y="1"/>
                </a:moveTo>
                <a:lnTo>
                  <a:pt x="0" y="29617"/>
                </a:lnTo>
                <a:lnTo>
                  <a:pt x="1699" y="29617"/>
                </a:lnTo>
                <a:lnTo>
                  <a:pt x="1699" y="1"/>
                </a:lnTo>
                <a:close/>
              </a:path>
            </a:pathLst>
          </a:custGeom>
          <a:solidFill>
            <a:srgbClr val="FD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5703090" y="4675338"/>
            <a:ext cx="347889" cy="297749"/>
          </a:xfrm>
          <a:custGeom>
            <a:rect b="b" l="l" r="r" t="t"/>
            <a:pathLst>
              <a:path extrusionOk="0" h="4321" w="5155">
                <a:moveTo>
                  <a:pt x="0" y="0"/>
                </a:moveTo>
                <a:lnTo>
                  <a:pt x="2697" y="4320"/>
                </a:lnTo>
                <a:lnTo>
                  <a:pt x="5155" y="0"/>
                </a:ln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5704103" y="2632451"/>
            <a:ext cx="347889" cy="50371"/>
          </a:xfrm>
          <a:custGeom>
            <a:rect b="b" l="l" r="r" t="t"/>
            <a:pathLst>
              <a:path extrusionOk="0" h="731" w="5155">
                <a:moveTo>
                  <a:pt x="0" y="0"/>
                </a:moveTo>
                <a:lnTo>
                  <a:pt x="0" y="730"/>
                </a:lnTo>
                <a:lnTo>
                  <a:pt x="5155" y="730"/>
                </a:lnTo>
                <a:lnTo>
                  <a:pt x="5155" y="0"/>
                </a:ln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5223523" y="4686915"/>
            <a:ext cx="323797" cy="126583"/>
          </a:xfrm>
          <a:custGeom>
            <a:rect b="b" l="l" r="r" t="t"/>
            <a:pathLst>
              <a:path extrusionOk="0" h="1837" w="4798">
                <a:moveTo>
                  <a:pt x="540" y="0"/>
                </a:moveTo>
                <a:cubicBezTo>
                  <a:pt x="500" y="0"/>
                  <a:pt x="459" y="8"/>
                  <a:pt x="417" y="26"/>
                </a:cubicBezTo>
                <a:cubicBezTo>
                  <a:pt x="0" y="205"/>
                  <a:pt x="60" y="875"/>
                  <a:pt x="253" y="1173"/>
                </a:cubicBezTo>
                <a:cubicBezTo>
                  <a:pt x="507" y="1545"/>
                  <a:pt x="968" y="1724"/>
                  <a:pt x="1415" y="1799"/>
                </a:cubicBezTo>
                <a:cubicBezTo>
                  <a:pt x="1589" y="1824"/>
                  <a:pt x="1762" y="1836"/>
                  <a:pt x="1934" y="1836"/>
                </a:cubicBezTo>
                <a:cubicBezTo>
                  <a:pt x="2767" y="1836"/>
                  <a:pt x="3580" y="1556"/>
                  <a:pt x="4320" y="1173"/>
                </a:cubicBezTo>
                <a:cubicBezTo>
                  <a:pt x="4544" y="1039"/>
                  <a:pt x="4797" y="875"/>
                  <a:pt x="4767" y="622"/>
                </a:cubicBezTo>
                <a:cubicBezTo>
                  <a:pt x="4767" y="458"/>
                  <a:pt x="4603" y="309"/>
                  <a:pt x="4440" y="249"/>
                </a:cubicBezTo>
                <a:cubicBezTo>
                  <a:pt x="4358" y="227"/>
                  <a:pt x="4268" y="219"/>
                  <a:pt x="4177" y="219"/>
                </a:cubicBezTo>
                <a:cubicBezTo>
                  <a:pt x="4086" y="219"/>
                  <a:pt x="3993" y="227"/>
                  <a:pt x="3903" y="234"/>
                </a:cubicBezTo>
                <a:cubicBezTo>
                  <a:pt x="3531" y="294"/>
                  <a:pt x="3158" y="324"/>
                  <a:pt x="2786" y="368"/>
                </a:cubicBezTo>
                <a:cubicBezTo>
                  <a:pt x="2537" y="389"/>
                  <a:pt x="2295" y="417"/>
                  <a:pt x="2061" y="417"/>
                </a:cubicBezTo>
                <a:cubicBezTo>
                  <a:pt x="1959" y="417"/>
                  <a:pt x="1858" y="412"/>
                  <a:pt x="1758" y="398"/>
                </a:cubicBezTo>
                <a:cubicBezTo>
                  <a:pt x="1490" y="368"/>
                  <a:pt x="1251" y="294"/>
                  <a:pt x="998" y="205"/>
                </a:cubicBezTo>
                <a:cubicBezTo>
                  <a:pt x="844" y="121"/>
                  <a:pt x="698" y="0"/>
                  <a:pt x="540" y="0"/>
                </a:cubicBezTo>
                <a:close/>
              </a:path>
            </a:pathLst>
          </a:custGeom>
          <a:solidFill>
            <a:srgbClr val="F0A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5081731" y="4729845"/>
            <a:ext cx="571132" cy="302986"/>
          </a:xfrm>
          <a:custGeom>
            <a:rect b="b" l="l" r="r" t="t"/>
            <a:pathLst>
              <a:path extrusionOk="0" h="4397" w="8463">
                <a:moveTo>
                  <a:pt x="2207" y="0"/>
                </a:moveTo>
                <a:cubicBezTo>
                  <a:pt x="2147" y="0"/>
                  <a:pt x="2083" y="13"/>
                  <a:pt x="2012" y="43"/>
                </a:cubicBezTo>
                <a:cubicBezTo>
                  <a:pt x="1729" y="148"/>
                  <a:pt x="1505" y="386"/>
                  <a:pt x="1356" y="639"/>
                </a:cubicBezTo>
                <a:cubicBezTo>
                  <a:pt x="1133" y="967"/>
                  <a:pt x="1028" y="1354"/>
                  <a:pt x="909" y="1727"/>
                </a:cubicBezTo>
                <a:cubicBezTo>
                  <a:pt x="731" y="2367"/>
                  <a:pt x="507" y="3023"/>
                  <a:pt x="150" y="3574"/>
                </a:cubicBezTo>
                <a:cubicBezTo>
                  <a:pt x="75" y="3663"/>
                  <a:pt x="1" y="3798"/>
                  <a:pt x="30" y="3917"/>
                </a:cubicBezTo>
                <a:cubicBezTo>
                  <a:pt x="75" y="4021"/>
                  <a:pt x="164" y="4095"/>
                  <a:pt x="254" y="4155"/>
                </a:cubicBezTo>
                <a:cubicBezTo>
                  <a:pt x="403" y="4244"/>
                  <a:pt x="552" y="4334"/>
                  <a:pt x="731" y="4379"/>
                </a:cubicBezTo>
                <a:cubicBezTo>
                  <a:pt x="788" y="4391"/>
                  <a:pt x="844" y="4397"/>
                  <a:pt x="901" y="4397"/>
                </a:cubicBezTo>
                <a:cubicBezTo>
                  <a:pt x="1315" y="4397"/>
                  <a:pt x="1713" y="4092"/>
                  <a:pt x="2146" y="3961"/>
                </a:cubicBezTo>
                <a:cubicBezTo>
                  <a:pt x="2548" y="3812"/>
                  <a:pt x="3010" y="3857"/>
                  <a:pt x="3442" y="3842"/>
                </a:cubicBezTo>
                <a:cubicBezTo>
                  <a:pt x="5051" y="3738"/>
                  <a:pt x="6541" y="2948"/>
                  <a:pt x="7747" y="1906"/>
                </a:cubicBezTo>
                <a:cubicBezTo>
                  <a:pt x="7971" y="1697"/>
                  <a:pt x="8194" y="1488"/>
                  <a:pt x="8328" y="1235"/>
                </a:cubicBezTo>
                <a:cubicBezTo>
                  <a:pt x="8462" y="952"/>
                  <a:pt x="8462" y="609"/>
                  <a:pt x="8269" y="386"/>
                </a:cubicBezTo>
                <a:cubicBezTo>
                  <a:pt x="8120" y="197"/>
                  <a:pt x="7863" y="131"/>
                  <a:pt x="7605" y="131"/>
                </a:cubicBezTo>
                <a:cubicBezTo>
                  <a:pt x="7578" y="131"/>
                  <a:pt x="7551" y="131"/>
                  <a:pt x="7524" y="133"/>
                </a:cubicBezTo>
                <a:cubicBezTo>
                  <a:pt x="7241" y="177"/>
                  <a:pt x="6987" y="267"/>
                  <a:pt x="6719" y="341"/>
                </a:cubicBezTo>
                <a:cubicBezTo>
                  <a:pt x="6267" y="470"/>
                  <a:pt x="5792" y="499"/>
                  <a:pt x="5315" y="499"/>
                </a:cubicBezTo>
                <a:cubicBezTo>
                  <a:pt x="5133" y="499"/>
                  <a:pt x="4950" y="494"/>
                  <a:pt x="4768" y="490"/>
                </a:cubicBezTo>
                <a:cubicBezTo>
                  <a:pt x="4097" y="475"/>
                  <a:pt x="3412" y="446"/>
                  <a:pt x="2786" y="252"/>
                </a:cubicBezTo>
                <a:cubicBezTo>
                  <a:pt x="2568" y="148"/>
                  <a:pt x="2411" y="0"/>
                  <a:pt x="2207" y="0"/>
                </a:cubicBez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4147701" y="4164995"/>
            <a:ext cx="1123099" cy="621682"/>
          </a:xfrm>
          <a:custGeom>
            <a:rect b="b" l="l" r="r" t="t"/>
            <a:pathLst>
              <a:path extrusionOk="0" h="9022" w="16642">
                <a:moveTo>
                  <a:pt x="2297" y="0"/>
                </a:moveTo>
                <a:cubicBezTo>
                  <a:pt x="2055" y="0"/>
                  <a:pt x="1853" y="128"/>
                  <a:pt x="1595" y="211"/>
                </a:cubicBezTo>
                <a:cubicBezTo>
                  <a:pt x="969" y="434"/>
                  <a:pt x="284" y="747"/>
                  <a:pt x="120" y="1387"/>
                </a:cubicBezTo>
                <a:cubicBezTo>
                  <a:pt x="1" y="1834"/>
                  <a:pt x="209" y="2311"/>
                  <a:pt x="522" y="2639"/>
                </a:cubicBezTo>
                <a:cubicBezTo>
                  <a:pt x="850" y="2967"/>
                  <a:pt x="1267" y="3175"/>
                  <a:pt x="1684" y="3354"/>
                </a:cubicBezTo>
                <a:cubicBezTo>
                  <a:pt x="4589" y="4739"/>
                  <a:pt x="7584" y="5946"/>
                  <a:pt x="10578" y="7138"/>
                </a:cubicBezTo>
                <a:cubicBezTo>
                  <a:pt x="12023" y="7734"/>
                  <a:pt x="13468" y="8315"/>
                  <a:pt x="14928" y="8896"/>
                </a:cubicBezTo>
                <a:cubicBezTo>
                  <a:pt x="15073" y="8963"/>
                  <a:pt x="15252" y="9022"/>
                  <a:pt x="15414" y="9022"/>
                </a:cubicBezTo>
                <a:cubicBezTo>
                  <a:pt x="15468" y="9022"/>
                  <a:pt x="15520" y="9015"/>
                  <a:pt x="15569" y="9000"/>
                </a:cubicBezTo>
                <a:cubicBezTo>
                  <a:pt x="15837" y="8926"/>
                  <a:pt x="15986" y="8643"/>
                  <a:pt x="16090" y="8404"/>
                </a:cubicBezTo>
                <a:cubicBezTo>
                  <a:pt x="16284" y="8032"/>
                  <a:pt x="16448" y="7659"/>
                  <a:pt x="16641" y="7287"/>
                </a:cubicBezTo>
                <a:cubicBezTo>
                  <a:pt x="15449" y="6438"/>
                  <a:pt x="13960" y="6110"/>
                  <a:pt x="12619" y="5514"/>
                </a:cubicBezTo>
                <a:cubicBezTo>
                  <a:pt x="12142" y="5320"/>
                  <a:pt x="11725" y="5067"/>
                  <a:pt x="11278" y="4829"/>
                </a:cubicBezTo>
                <a:cubicBezTo>
                  <a:pt x="10563" y="4441"/>
                  <a:pt x="9878" y="4024"/>
                  <a:pt x="9178" y="3607"/>
                </a:cubicBezTo>
                <a:cubicBezTo>
                  <a:pt x="7941" y="2862"/>
                  <a:pt x="6690" y="2117"/>
                  <a:pt x="5409" y="1417"/>
                </a:cubicBezTo>
                <a:cubicBezTo>
                  <a:pt x="4768" y="1090"/>
                  <a:pt x="4112" y="747"/>
                  <a:pt x="3472" y="449"/>
                </a:cubicBezTo>
                <a:cubicBezTo>
                  <a:pt x="3174" y="300"/>
                  <a:pt x="2831" y="106"/>
                  <a:pt x="2503" y="32"/>
                </a:cubicBezTo>
                <a:cubicBezTo>
                  <a:pt x="2431" y="10"/>
                  <a:pt x="2362" y="0"/>
                  <a:pt x="2297" y="0"/>
                </a:cubicBezTo>
                <a:close/>
              </a:path>
            </a:pathLst>
          </a:custGeom>
          <a:solidFill>
            <a:srgbClr val="2F6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3020655" y="4239900"/>
            <a:ext cx="2246062" cy="815588"/>
          </a:xfrm>
          <a:custGeom>
            <a:rect b="b" l="l" r="r" t="t"/>
            <a:pathLst>
              <a:path extrusionOk="0" h="11836" w="33282">
                <a:moveTo>
                  <a:pt x="17331" y="0"/>
                </a:moveTo>
                <a:cubicBezTo>
                  <a:pt x="16479" y="0"/>
                  <a:pt x="15733" y="541"/>
                  <a:pt x="14973" y="971"/>
                </a:cubicBezTo>
                <a:cubicBezTo>
                  <a:pt x="12798" y="2237"/>
                  <a:pt x="10101" y="2401"/>
                  <a:pt x="7717" y="3176"/>
                </a:cubicBezTo>
                <a:cubicBezTo>
                  <a:pt x="6198" y="3667"/>
                  <a:pt x="4917" y="4636"/>
                  <a:pt x="3442" y="5246"/>
                </a:cubicBezTo>
                <a:cubicBezTo>
                  <a:pt x="3025" y="5410"/>
                  <a:pt x="2593" y="5604"/>
                  <a:pt x="2235" y="5902"/>
                </a:cubicBezTo>
                <a:cubicBezTo>
                  <a:pt x="1952" y="6125"/>
                  <a:pt x="1729" y="6438"/>
                  <a:pt x="1535" y="6736"/>
                </a:cubicBezTo>
                <a:cubicBezTo>
                  <a:pt x="1014" y="7526"/>
                  <a:pt x="537" y="8345"/>
                  <a:pt x="135" y="9194"/>
                </a:cubicBezTo>
                <a:cubicBezTo>
                  <a:pt x="75" y="9328"/>
                  <a:pt x="1" y="9477"/>
                  <a:pt x="15" y="9626"/>
                </a:cubicBezTo>
                <a:cubicBezTo>
                  <a:pt x="45" y="9835"/>
                  <a:pt x="209" y="9999"/>
                  <a:pt x="358" y="10148"/>
                </a:cubicBezTo>
                <a:cubicBezTo>
                  <a:pt x="969" y="10759"/>
                  <a:pt x="1624" y="11384"/>
                  <a:pt x="2444" y="11652"/>
                </a:cubicBezTo>
                <a:cubicBezTo>
                  <a:pt x="2827" y="11791"/>
                  <a:pt x="3233" y="11836"/>
                  <a:pt x="3644" y="11836"/>
                </a:cubicBezTo>
                <a:cubicBezTo>
                  <a:pt x="3983" y="11836"/>
                  <a:pt x="4326" y="11805"/>
                  <a:pt x="4663" y="11772"/>
                </a:cubicBezTo>
                <a:cubicBezTo>
                  <a:pt x="5423" y="11697"/>
                  <a:pt x="6183" y="11623"/>
                  <a:pt x="6928" y="11399"/>
                </a:cubicBezTo>
                <a:cubicBezTo>
                  <a:pt x="7971" y="11101"/>
                  <a:pt x="8924" y="10535"/>
                  <a:pt x="9848" y="9999"/>
                </a:cubicBezTo>
                <a:cubicBezTo>
                  <a:pt x="11814" y="8867"/>
                  <a:pt x="13766" y="7705"/>
                  <a:pt x="15717" y="6572"/>
                </a:cubicBezTo>
                <a:cubicBezTo>
                  <a:pt x="16358" y="6200"/>
                  <a:pt x="17028" y="5827"/>
                  <a:pt x="17773" y="5798"/>
                </a:cubicBezTo>
                <a:cubicBezTo>
                  <a:pt x="17806" y="5796"/>
                  <a:pt x="17839" y="5795"/>
                  <a:pt x="17872" y="5795"/>
                </a:cubicBezTo>
                <a:cubicBezTo>
                  <a:pt x="18480" y="5795"/>
                  <a:pt x="19086" y="6048"/>
                  <a:pt x="19665" y="6274"/>
                </a:cubicBezTo>
                <a:cubicBezTo>
                  <a:pt x="21870" y="7168"/>
                  <a:pt x="24045" y="8062"/>
                  <a:pt x="26220" y="8956"/>
                </a:cubicBezTo>
                <a:cubicBezTo>
                  <a:pt x="27308" y="9388"/>
                  <a:pt x="28321" y="9909"/>
                  <a:pt x="29349" y="10282"/>
                </a:cubicBezTo>
                <a:cubicBezTo>
                  <a:pt x="29640" y="10396"/>
                  <a:pt x="30396" y="11082"/>
                  <a:pt x="30743" y="11082"/>
                </a:cubicBezTo>
                <a:cubicBezTo>
                  <a:pt x="30804" y="11082"/>
                  <a:pt x="30852" y="11061"/>
                  <a:pt x="30883" y="11012"/>
                </a:cubicBezTo>
                <a:cubicBezTo>
                  <a:pt x="31405" y="10163"/>
                  <a:pt x="33282" y="7064"/>
                  <a:pt x="32239" y="6721"/>
                </a:cubicBezTo>
                <a:cubicBezTo>
                  <a:pt x="31107" y="6334"/>
                  <a:pt x="29691" y="5693"/>
                  <a:pt x="28768" y="5544"/>
                </a:cubicBezTo>
                <a:cubicBezTo>
                  <a:pt x="27412" y="5306"/>
                  <a:pt x="26190" y="4621"/>
                  <a:pt x="24999" y="3950"/>
                </a:cubicBezTo>
                <a:cubicBezTo>
                  <a:pt x="23032" y="2848"/>
                  <a:pt x="21081" y="1731"/>
                  <a:pt x="19129" y="628"/>
                </a:cubicBezTo>
                <a:cubicBezTo>
                  <a:pt x="18593" y="330"/>
                  <a:pt x="18041" y="17"/>
                  <a:pt x="17431" y="3"/>
                </a:cubicBezTo>
                <a:cubicBezTo>
                  <a:pt x="17397" y="1"/>
                  <a:pt x="17364" y="0"/>
                  <a:pt x="17331" y="0"/>
                </a:cubicBezTo>
                <a:close/>
              </a:path>
            </a:pathLst>
          </a:custGeom>
          <a:solidFill>
            <a:srgbClr val="3672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3356474" y="3937732"/>
            <a:ext cx="307668" cy="453548"/>
          </a:xfrm>
          <a:custGeom>
            <a:rect b="b" l="l" r="r" t="t"/>
            <a:pathLst>
              <a:path extrusionOk="0" h="6582" w="4559">
                <a:moveTo>
                  <a:pt x="1563" y="0"/>
                </a:moveTo>
                <a:cubicBezTo>
                  <a:pt x="1269" y="0"/>
                  <a:pt x="919" y="147"/>
                  <a:pt x="760" y="306"/>
                </a:cubicBezTo>
                <a:cubicBezTo>
                  <a:pt x="447" y="618"/>
                  <a:pt x="313" y="1065"/>
                  <a:pt x="239" y="1497"/>
                </a:cubicBezTo>
                <a:cubicBezTo>
                  <a:pt x="0" y="2942"/>
                  <a:pt x="343" y="4432"/>
                  <a:pt x="924" y="5803"/>
                </a:cubicBezTo>
                <a:cubicBezTo>
                  <a:pt x="998" y="5982"/>
                  <a:pt x="1088" y="6190"/>
                  <a:pt x="1267" y="6339"/>
                </a:cubicBezTo>
                <a:cubicBezTo>
                  <a:pt x="1461" y="6515"/>
                  <a:pt x="1714" y="6582"/>
                  <a:pt x="1973" y="6582"/>
                </a:cubicBezTo>
                <a:cubicBezTo>
                  <a:pt x="2131" y="6582"/>
                  <a:pt x="2292" y="6557"/>
                  <a:pt x="2444" y="6518"/>
                </a:cubicBezTo>
                <a:cubicBezTo>
                  <a:pt x="2935" y="6414"/>
                  <a:pt x="3412" y="6145"/>
                  <a:pt x="3829" y="5847"/>
                </a:cubicBezTo>
                <a:cubicBezTo>
                  <a:pt x="4127" y="5654"/>
                  <a:pt x="4425" y="5386"/>
                  <a:pt x="4559" y="5028"/>
                </a:cubicBezTo>
                <a:lnTo>
                  <a:pt x="4559" y="5028"/>
                </a:lnTo>
                <a:cubicBezTo>
                  <a:pt x="4144" y="5097"/>
                  <a:pt x="3737" y="5167"/>
                  <a:pt x="3326" y="5167"/>
                </a:cubicBezTo>
                <a:cubicBezTo>
                  <a:pt x="3206" y="5167"/>
                  <a:pt x="3086" y="5161"/>
                  <a:pt x="2965" y="5147"/>
                </a:cubicBezTo>
                <a:cubicBezTo>
                  <a:pt x="2667" y="5118"/>
                  <a:pt x="2324" y="5013"/>
                  <a:pt x="2160" y="4775"/>
                </a:cubicBezTo>
                <a:cubicBezTo>
                  <a:pt x="2026" y="4611"/>
                  <a:pt x="2012" y="4388"/>
                  <a:pt x="1997" y="4179"/>
                </a:cubicBezTo>
                <a:cubicBezTo>
                  <a:pt x="1952" y="3717"/>
                  <a:pt x="1937" y="3255"/>
                  <a:pt x="1937" y="2823"/>
                </a:cubicBezTo>
                <a:cubicBezTo>
                  <a:pt x="1937" y="2406"/>
                  <a:pt x="1937" y="2004"/>
                  <a:pt x="1952" y="1587"/>
                </a:cubicBezTo>
                <a:cubicBezTo>
                  <a:pt x="1967" y="1199"/>
                  <a:pt x="2071" y="797"/>
                  <a:pt x="2041" y="425"/>
                </a:cubicBezTo>
                <a:cubicBezTo>
                  <a:pt x="2034" y="112"/>
                  <a:pt x="1820" y="0"/>
                  <a:pt x="1563"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3758634" y="4209855"/>
            <a:ext cx="246391" cy="111768"/>
          </a:xfrm>
          <a:custGeom>
            <a:rect b="b" l="l" r="r" t="t"/>
            <a:pathLst>
              <a:path extrusionOk="0" h="1622" w="3651">
                <a:moveTo>
                  <a:pt x="3004" y="1"/>
                </a:moveTo>
                <a:cubicBezTo>
                  <a:pt x="2976" y="1"/>
                  <a:pt x="2948" y="2"/>
                  <a:pt x="2920" y="7"/>
                </a:cubicBezTo>
                <a:cubicBezTo>
                  <a:pt x="2816" y="21"/>
                  <a:pt x="2697" y="81"/>
                  <a:pt x="2563" y="126"/>
                </a:cubicBezTo>
                <a:cubicBezTo>
                  <a:pt x="2482" y="147"/>
                  <a:pt x="2399" y="155"/>
                  <a:pt x="2315" y="155"/>
                </a:cubicBezTo>
                <a:cubicBezTo>
                  <a:pt x="2077" y="155"/>
                  <a:pt x="1829" y="92"/>
                  <a:pt x="1580" y="92"/>
                </a:cubicBezTo>
                <a:cubicBezTo>
                  <a:pt x="1545" y="92"/>
                  <a:pt x="1510" y="93"/>
                  <a:pt x="1475" y="96"/>
                </a:cubicBezTo>
                <a:cubicBezTo>
                  <a:pt x="1192" y="111"/>
                  <a:pt x="924" y="275"/>
                  <a:pt x="701" y="424"/>
                </a:cubicBezTo>
                <a:cubicBezTo>
                  <a:pt x="462" y="588"/>
                  <a:pt x="0" y="871"/>
                  <a:pt x="15" y="1183"/>
                </a:cubicBezTo>
                <a:cubicBezTo>
                  <a:pt x="39" y="1486"/>
                  <a:pt x="310" y="1622"/>
                  <a:pt x="570" y="1622"/>
                </a:cubicBezTo>
                <a:cubicBezTo>
                  <a:pt x="630" y="1622"/>
                  <a:pt x="690" y="1614"/>
                  <a:pt x="745" y="1601"/>
                </a:cubicBezTo>
                <a:cubicBezTo>
                  <a:pt x="1714" y="1332"/>
                  <a:pt x="2637" y="915"/>
                  <a:pt x="3501" y="394"/>
                </a:cubicBezTo>
                <a:cubicBezTo>
                  <a:pt x="3546" y="364"/>
                  <a:pt x="3650" y="290"/>
                  <a:pt x="3606" y="215"/>
                </a:cubicBezTo>
                <a:cubicBezTo>
                  <a:pt x="3606" y="170"/>
                  <a:pt x="3546" y="155"/>
                  <a:pt x="3516" y="141"/>
                </a:cubicBezTo>
                <a:cubicBezTo>
                  <a:pt x="3349" y="76"/>
                  <a:pt x="3181" y="1"/>
                  <a:pt x="3004" y="1"/>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2771288" y="4440219"/>
            <a:ext cx="439468" cy="471809"/>
          </a:xfrm>
          <a:custGeom>
            <a:rect b="b" l="l" r="r" t="t"/>
            <a:pathLst>
              <a:path extrusionOk="0" h="6847" w="6512">
                <a:moveTo>
                  <a:pt x="269" y="1"/>
                </a:moveTo>
                <a:cubicBezTo>
                  <a:pt x="239" y="1"/>
                  <a:pt x="180" y="1"/>
                  <a:pt x="135" y="30"/>
                </a:cubicBezTo>
                <a:cubicBezTo>
                  <a:pt x="105" y="75"/>
                  <a:pt x="75" y="150"/>
                  <a:pt x="75" y="209"/>
                </a:cubicBezTo>
                <a:cubicBezTo>
                  <a:pt x="1" y="1431"/>
                  <a:pt x="165" y="2667"/>
                  <a:pt x="537" y="3829"/>
                </a:cubicBezTo>
                <a:cubicBezTo>
                  <a:pt x="627" y="4127"/>
                  <a:pt x="731" y="4425"/>
                  <a:pt x="925" y="4693"/>
                </a:cubicBezTo>
                <a:cubicBezTo>
                  <a:pt x="1088" y="4947"/>
                  <a:pt x="1312" y="5155"/>
                  <a:pt x="1521" y="5379"/>
                </a:cubicBezTo>
                <a:cubicBezTo>
                  <a:pt x="1699" y="5602"/>
                  <a:pt x="1848" y="5840"/>
                  <a:pt x="2042" y="6049"/>
                </a:cubicBezTo>
                <a:cubicBezTo>
                  <a:pt x="2295" y="6347"/>
                  <a:pt x="2638" y="6585"/>
                  <a:pt x="2980" y="6764"/>
                </a:cubicBezTo>
                <a:cubicBezTo>
                  <a:pt x="3114" y="6800"/>
                  <a:pt x="3247" y="6847"/>
                  <a:pt x="3372" y="6847"/>
                </a:cubicBezTo>
                <a:cubicBezTo>
                  <a:pt x="3401" y="6847"/>
                  <a:pt x="3429" y="6844"/>
                  <a:pt x="3457" y="6839"/>
                </a:cubicBezTo>
                <a:cubicBezTo>
                  <a:pt x="3725" y="6764"/>
                  <a:pt x="3830" y="6421"/>
                  <a:pt x="3934" y="6168"/>
                </a:cubicBezTo>
                <a:cubicBezTo>
                  <a:pt x="4098" y="5766"/>
                  <a:pt x="4381" y="5453"/>
                  <a:pt x="4649" y="5125"/>
                </a:cubicBezTo>
                <a:cubicBezTo>
                  <a:pt x="5230" y="4410"/>
                  <a:pt x="5707" y="3636"/>
                  <a:pt x="6198" y="2846"/>
                </a:cubicBezTo>
                <a:cubicBezTo>
                  <a:pt x="6347" y="2608"/>
                  <a:pt x="6511" y="2518"/>
                  <a:pt x="6288" y="2310"/>
                </a:cubicBezTo>
                <a:cubicBezTo>
                  <a:pt x="6124" y="2146"/>
                  <a:pt x="5841" y="2027"/>
                  <a:pt x="5632" y="1922"/>
                </a:cubicBezTo>
                <a:cubicBezTo>
                  <a:pt x="5096" y="1595"/>
                  <a:pt x="4545" y="1282"/>
                  <a:pt x="3993" y="999"/>
                </a:cubicBezTo>
                <a:cubicBezTo>
                  <a:pt x="3040" y="552"/>
                  <a:pt x="2042" y="224"/>
                  <a:pt x="999" y="60"/>
                </a:cubicBezTo>
                <a:cubicBezTo>
                  <a:pt x="746" y="15"/>
                  <a:pt x="507" y="1"/>
                  <a:pt x="269" y="1"/>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2713991" y="3983488"/>
            <a:ext cx="1175400" cy="676532"/>
          </a:xfrm>
          <a:custGeom>
            <a:rect b="b" l="l" r="r" t="t"/>
            <a:pathLst>
              <a:path extrusionOk="0" h="9818" w="17417">
                <a:moveTo>
                  <a:pt x="2534" y="0"/>
                </a:moveTo>
                <a:cubicBezTo>
                  <a:pt x="2449" y="0"/>
                  <a:pt x="2364" y="5"/>
                  <a:pt x="2280" y="14"/>
                </a:cubicBezTo>
                <a:cubicBezTo>
                  <a:pt x="1625" y="74"/>
                  <a:pt x="880" y="238"/>
                  <a:pt x="433" y="759"/>
                </a:cubicBezTo>
                <a:cubicBezTo>
                  <a:pt x="1" y="1280"/>
                  <a:pt x="269" y="1444"/>
                  <a:pt x="239" y="2174"/>
                </a:cubicBezTo>
                <a:cubicBezTo>
                  <a:pt x="239" y="2919"/>
                  <a:pt x="388" y="3828"/>
                  <a:pt x="448" y="4602"/>
                </a:cubicBezTo>
                <a:cubicBezTo>
                  <a:pt x="522" y="5496"/>
                  <a:pt x="612" y="6331"/>
                  <a:pt x="731" y="7180"/>
                </a:cubicBezTo>
                <a:cubicBezTo>
                  <a:pt x="820" y="7984"/>
                  <a:pt x="984" y="8878"/>
                  <a:pt x="1640" y="9385"/>
                </a:cubicBezTo>
                <a:cubicBezTo>
                  <a:pt x="2176" y="9787"/>
                  <a:pt x="2906" y="9817"/>
                  <a:pt x="3576" y="9817"/>
                </a:cubicBezTo>
                <a:cubicBezTo>
                  <a:pt x="3719" y="9817"/>
                  <a:pt x="3862" y="9817"/>
                  <a:pt x="4005" y="9817"/>
                </a:cubicBezTo>
                <a:cubicBezTo>
                  <a:pt x="4577" y="9817"/>
                  <a:pt x="5149" y="9808"/>
                  <a:pt x="5721" y="9712"/>
                </a:cubicBezTo>
                <a:cubicBezTo>
                  <a:pt x="6392" y="9608"/>
                  <a:pt x="7047" y="9399"/>
                  <a:pt x="7688" y="9146"/>
                </a:cubicBezTo>
                <a:cubicBezTo>
                  <a:pt x="9684" y="8357"/>
                  <a:pt x="11532" y="7210"/>
                  <a:pt x="13483" y="6316"/>
                </a:cubicBezTo>
                <a:cubicBezTo>
                  <a:pt x="14749" y="5735"/>
                  <a:pt x="16090" y="5273"/>
                  <a:pt x="17267" y="4483"/>
                </a:cubicBezTo>
                <a:cubicBezTo>
                  <a:pt x="17416" y="4379"/>
                  <a:pt x="17356" y="4126"/>
                  <a:pt x="17178" y="4111"/>
                </a:cubicBezTo>
                <a:lnTo>
                  <a:pt x="15926" y="3977"/>
                </a:lnTo>
                <a:cubicBezTo>
                  <a:pt x="15768" y="3966"/>
                  <a:pt x="15610" y="3956"/>
                  <a:pt x="15452" y="3956"/>
                </a:cubicBezTo>
                <a:cubicBezTo>
                  <a:pt x="15387" y="3956"/>
                  <a:pt x="15321" y="3958"/>
                  <a:pt x="15256" y="3962"/>
                </a:cubicBezTo>
                <a:cubicBezTo>
                  <a:pt x="14913" y="4007"/>
                  <a:pt x="14586" y="4111"/>
                  <a:pt x="14273" y="4245"/>
                </a:cubicBezTo>
                <a:cubicBezTo>
                  <a:pt x="13826" y="4409"/>
                  <a:pt x="13394" y="4573"/>
                  <a:pt x="12962" y="4796"/>
                </a:cubicBezTo>
                <a:cubicBezTo>
                  <a:pt x="12589" y="5005"/>
                  <a:pt x="12217" y="5228"/>
                  <a:pt x="11815" y="5362"/>
                </a:cubicBezTo>
                <a:cubicBezTo>
                  <a:pt x="11517" y="5452"/>
                  <a:pt x="11174" y="5496"/>
                  <a:pt x="10861" y="5511"/>
                </a:cubicBezTo>
                <a:cubicBezTo>
                  <a:pt x="9312" y="5660"/>
                  <a:pt x="7748" y="5735"/>
                  <a:pt x="6183" y="5750"/>
                </a:cubicBezTo>
                <a:cubicBezTo>
                  <a:pt x="5945" y="5750"/>
                  <a:pt x="5707" y="5750"/>
                  <a:pt x="5483" y="5660"/>
                </a:cubicBezTo>
                <a:cubicBezTo>
                  <a:pt x="4962" y="5437"/>
                  <a:pt x="4768" y="4796"/>
                  <a:pt x="4738" y="4230"/>
                </a:cubicBezTo>
                <a:cubicBezTo>
                  <a:pt x="4694" y="3560"/>
                  <a:pt x="4753" y="2889"/>
                  <a:pt x="4694" y="2219"/>
                </a:cubicBezTo>
                <a:cubicBezTo>
                  <a:pt x="4619" y="1549"/>
                  <a:pt x="4396" y="848"/>
                  <a:pt x="3874" y="446"/>
                </a:cubicBezTo>
                <a:cubicBezTo>
                  <a:pt x="3495" y="143"/>
                  <a:pt x="3009" y="0"/>
                  <a:pt x="2534" y="0"/>
                </a:cubicBezTo>
                <a:close/>
              </a:path>
            </a:pathLst>
          </a:custGeom>
          <a:solidFill>
            <a:srgbClr val="F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2710009" y="3525448"/>
            <a:ext cx="798290" cy="895865"/>
          </a:xfrm>
          <a:custGeom>
            <a:rect b="b" l="l" r="r" t="t"/>
            <a:pathLst>
              <a:path extrusionOk="0" h="13001" w="11829">
                <a:moveTo>
                  <a:pt x="4343" y="0"/>
                </a:moveTo>
                <a:cubicBezTo>
                  <a:pt x="4223" y="0"/>
                  <a:pt x="4106" y="13"/>
                  <a:pt x="3993" y="47"/>
                </a:cubicBezTo>
                <a:cubicBezTo>
                  <a:pt x="3546" y="181"/>
                  <a:pt x="3263" y="568"/>
                  <a:pt x="2950" y="881"/>
                </a:cubicBezTo>
                <a:cubicBezTo>
                  <a:pt x="2577" y="1283"/>
                  <a:pt x="2131" y="1611"/>
                  <a:pt x="1743" y="1983"/>
                </a:cubicBezTo>
                <a:cubicBezTo>
                  <a:pt x="790" y="2922"/>
                  <a:pt x="179" y="4158"/>
                  <a:pt x="45" y="5484"/>
                </a:cubicBezTo>
                <a:cubicBezTo>
                  <a:pt x="0" y="5976"/>
                  <a:pt x="0" y="6452"/>
                  <a:pt x="30" y="6944"/>
                </a:cubicBezTo>
                <a:cubicBezTo>
                  <a:pt x="30" y="7495"/>
                  <a:pt x="45" y="8061"/>
                  <a:pt x="60" y="8613"/>
                </a:cubicBezTo>
                <a:cubicBezTo>
                  <a:pt x="60" y="8687"/>
                  <a:pt x="60" y="8777"/>
                  <a:pt x="134" y="8821"/>
                </a:cubicBezTo>
                <a:cubicBezTo>
                  <a:pt x="154" y="8831"/>
                  <a:pt x="174" y="8836"/>
                  <a:pt x="192" y="8836"/>
                </a:cubicBezTo>
                <a:cubicBezTo>
                  <a:pt x="283" y="8836"/>
                  <a:pt x="353" y="8727"/>
                  <a:pt x="402" y="8628"/>
                </a:cubicBezTo>
                <a:cubicBezTo>
                  <a:pt x="656" y="8076"/>
                  <a:pt x="1237" y="7734"/>
                  <a:pt x="1833" y="7615"/>
                </a:cubicBezTo>
                <a:cubicBezTo>
                  <a:pt x="2100" y="7553"/>
                  <a:pt x="2374" y="7532"/>
                  <a:pt x="2651" y="7532"/>
                </a:cubicBezTo>
                <a:cubicBezTo>
                  <a:pt x="2976" y="7532"/>
                  <a:pt x="3305" y="7561"/>
                  <a:pt x="3635" y="7585"/>
                </a:cubicBezTo>
                <a:cubicBezTo>
                  <a:pt x="3725" y="7615"/>
                  <a:pt x="3829" y="7629"/>
                  <a:pt x="3874" y="7689"/>
                </a:cubicBezTo>
                <a:cubicBezTo>
                  <a:pt x="3933" y="7763"/>
                  <a:pt x="3948" y="7838"/>
                  <a:pt x="3948" y="7927"/>
                </a:cubicBezTo>
                <a:cubicBezTo>
                  <a:pt x="4023" y="9298"/>
                  <a:pt x="4157" y="10683"/>
                  <a:pt x="4350" y="12039"/>
                </a:cubicBezTo>
                <a:cubicBezTo>
                  <a:pt x="4365" y="12263"/>
                  <a:pt x="4425" y="12531"/>
                  <a:pt x="4589" y="12680"/>
                </a:cubicBezTo>
                <a:cubicBezTo>
                  <a:pt x="4723" y="12784"/>
                  <a:pt x="4887" y="12829"/>
                  <a:pt x="5050" y="12858"/>
                </a:cubicBezTo>
                <a:cubicBezTo>
                  <a:pt x="5517" y="12952"/>
                  <a:pt x="5988" y="13000"/>
                  <a:pt x="6458" y="13000"/>
                </a:cubicBezTo>
                <a:cubicBezTo>
                  <a:pt x="6963" y="13000"/>
                  <a:pt x="7469" y="12944"/>
                  <a:pt x="7970" y="12829"/>
                </a:cubicBezTo>
                <a:cubicBezTo>
                  <a:pt x="8894" y="12635"/>
                  <a:pt x="9788" y="12248"/>
                  <a:pt x="10712" y="12248"/>
                </a:cubicBezTo>
                <a:cubicBezTo>
                  <a:pt x="10905" y="12248"/>
                  <a:pt x="11129" y="12248"/>
                  <a:pt x="11218" y="12084"/>
                </a:cubicBezTo>
                <a:cubicBezTo>
                  <a:pt x="11248" y="12009"/>
                  <a:pt x="11248" y="11935"/>
                  <a:pt x="11248" y="11860"/>
                </a:cubicBezTo>
                <a:cubicBezTo>
                  <a:pt x="11248" y="11369"/>
                  <a:pt x="11099" y="10922"/>
                  <a:pt x="10995" y="10460"/>
                </a:cubicBezTo>
                <a:cubicBezTo>
                  <a:pt x="10667" y="9223"/>
                  <a:pt x="10563" y="7957"/>
                  <a:pt x="10652" y="6691"/>
                </a:cubicBezTo>
                <a:cubicBezTo>
                  <a:pt x="10682" y="6646"/>
                  <a:pt x="10682" y="6572"/>
                  <a:pt x="10712" y="6527"/>
                </a:cubicBezTo>
                <a:cubicBezTo>
                  <a:pt x="10771" y="6482"/>
                  <a:pt x="10846" y="6482"/>
                  <a:pt x="10905" y="6452"/>
                </a:cubicBezTo>
                <a:cubicBezTo>
                  <a:pt x="11203" y="6408"/>
                  <a:pt x="11516" y="6348"/>
                  <a:pt x="11829" y="6289"/>
                </a:cubicBezTo>
                <a:cubicBezTo>
                  <a:pt x="11814" y="5290"/>
                  <a:pt x="11665" y="4292"/>
                  <a:pt x="11382" y="3324"/>
                </a:cubicBezTo>
                <a:cubicBezTo>
                  <a:pt x="11248" y="2877"/>
                  <a:pt x="11099" y="2415"/>
                  <a:pt x="10771" y="2088"/>
                </a:cubicBezTo>
                <a:cubicBezTo>
                  <a:pt x="10533" y="1819"/>
                  <a:pt x="10205" y="1656"/>
                  <a:pt x="9892" y="1507"/>
                </a:cubicBezTo>
                <a:cubicBezTo>
                  <a:pt x="9147" y="1134"/>
                  <a:pt x="8522" y="762"/>
                  <a:pt x="7747" y="628"/>
                </a:cubicBezTo>
                <a:cubicBezTo>
                  <a:pt x="6808" y="493"/>
                  <a:pt x="5870" y="240"/>
                  <a:pt x="4946" y="61"/>
                </a:cubicBezTo>
                <a:cubicBezTo>
                  <a:pt x="4743" y="34"/>
                  <a:pt x="4539" y="0"/>
                  <a:pt x="4343" y="0"/>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2945272" y="2981615"/>
            <a:ext cx="471591" cy="404486"/>
          </a:xfrm>
          <a:custGeom>
            <a:rect b="b" l="l" r="r" t="t"/>
            <a:pathLst>
              <a:path extrusionOk="0" h="5870" w="6988">
                <a:moveTo>
                  <a:pt x="3907" y="0"/>
                </a:moveTo>
                <a:cubicBezTo>
                  <a:pt x="3859" y="0"/>
                  <a:pt x="3813" y="4"/>
                  <a:pt x="3769" y="13"/>
                </a:cubicBezTo>
                <a:cubicBezTo>
                  <a:pt x="3173" y="117"/>
                  <a:pt x="2741" y="773"/>
                  <a:pt x="2429" y="1220"/>
                </a:cubicBezTo>
                <a:cubicBezTo>
                  <a:pt x="2071" y="1741"/>
                  <a:pt x="1654" y="2307"/>
                  <a:pt x="1043" y="2456"/>
                </a:cubicBezTo>
                <a:cubicBezTo>
                  <a:pt x="894" y="2486"/>
                  <a:pt x="745" y="2486"/>
                  <a:pt x="596" y="2546"/>
                </a:cubicBezTo>
                <a:cubicBezTo>
                  <a:pt x="268" y="2680"/>
                  <a:pt x="75" y="3008"/>
                  <a:pt x="45" y="3365"/>
                </a:cubicBezTo>
                <a:cubicBezTo>
                  <a:pt x="0" y="3708"/>
                  <a:pt x="119" y="4050"/>
                  <a:pt x="239" y="4363"/>
                </a:cubicBezTo>
                <a:cubicBezTo>
                  <a:pt x="343" y="4587"/>
                  <a:pt x="462" y="4825"/>
                  <a:pt x="656" y="5004"/>
                </a:cubicBezTo>
                <a:cubicBezTo>
                  <a:pt x="806" y="5142"/>
                  <a:pt x="1020" y="5238"/>
                  <a:pt x="1227" y="5238"/>
                </a:cubicBezTo>
                <a:cubicBezTo>
                  <a:pt x="1265" y="5238"/>
                  <a:pt x="1303" y="5234"/>
                  <a:pt x="1341" y="5227"/>
                </a:cubicBezTo>
                <a:cubicBezTo>
                  <a:pt x="1505" y="5183"/>
                  <a:pt x="1639" y="5093"/>
                  <a:pt x="1803" y="5093"/>
                </a:cubicBezTo>
                <a:cubicBezTo>
                  <a:pt x="1808" y="5093"/>
                  <a:pt x="1813" y="5093"/>
                  <a:pt x="1818" y="5093"/>
                </a:cubicBezTo>
                <a:cubicBezTo>
                  <a:pt x="2284" y="5093"/>
                  <a:pt x="2508" y="5765"/>
                  <a:pt x="2950" y="5853"/>
                </a:cubicBezTo>
                <a:cubicBezTo>
                  <a:pt x="2993" y="5864"/>
                  <a:pt x="3036" y="5869"/>
                  <a:pt x="3079" y="5869"/>
                </a:cubicBezTo>
                <a:cubicBezTo>
                  <a:pt x="3263" y="5869"/>
                  <a:pt x="3452" y="5782"/>
                  <a:pt x="3620" y="5734"/>
                </a:cubicBezTo>
                <a:cubicBezTo>
                  <a:pt x="4395" y="5406"/>
                  <a:pt x="5274" y="5376"/>
                  <a:pt x="6108" y="5242"/>
                </a:cubicBezTo>
                <a:cubicBezTo>
                  <a:pt x="6332" y="5197"/>
                  <a:pt x="6540" y="5153"/>
                  <a:pt x="6704" y="5019"/>
                </a:cubicBezTo>
                <a:cubicBezTo>
                  <a:pt x="6972" y="4795"/>
                  <a:pt x="6987" y="4333"/>
                  <a:pt x="6719" y="4080"/>
                </a:cubicBezTo>
                <a:cubicBezTo>
                  <a:pt x="6674" y="4050"/>
                  <a:pt x="6630" y="4021"/>
                  <a:pt x="6600" y="3961"/>
                </a:cubicBezTo>
                <a:cubicBezTo>
                  <a:pt x="6525" y="3872"/>
                  <a:pt x="6540" y="3737"/>
                  <a:pt x="6540" y="3618"/>
                </a:cubicBezTo>
                <a:cubicBezTo>
                  <a:pt x="6540" y="3335"/>
                  <a:pt x="6406" y="3067"/>
                  <a:pt x="6198" y="2873"/>
                </a:cubicBezTo>
                <a:cubicBezTo>
                  <a:pt x="6168" y="2844"/>
                  <a:pt x="6108" y="2799"/>
                  <a:pt x="6093" y="2754"/>
                </a:cubicBezTo>
                <a:cubicBezTo>
                  <a:pt x="6019" y="2561"/>
                  <a:pt x="6272" y="2427"/>
                  <a:pt x="6347" y="2248"/>
                </a:cubicBezTo>
                <a:cubicBezTo>
                  <a:pt x="6406" y="2084"/>
                  <a:pt x="6317" y="1905"/>
                  <a:pt x="6183" y="1801"/>
                </a:cubicBezTo>
                <a:cubicBezTo>
                  <a:pt x="6049" y="1682"/>
                  <a:pt x="5885" y="1637"/>
                  <a:pt x="5736" y="1562"/>
                </a:cubicBezTo>
                <a:cubicBezTo>
                  <a:pt x="5512" y="1443"/>
                  <a:pt x="5319" y="1264"/>
                  <a:pt x="5214" y="1041"/>
                </a:cubicBezTo>
                <a:cubicBezTo>
                  <a:pt x="5185" y="937"/>
                  <a:pt x="5140" y="832"/>
                  <a:pt x="5080" y="713"/>
                </a:cubicBezTo>
                <a:cubicBezTo>
                  <a:pt x="4906" y="351"/>
                  <a:pt x="4344" y="0"/>
                  <a:pt x="3907" y="0"/>
                </a:cubicBezTo>
                <a:close/>
              </a:path>
            </a:pathLst>
          </a:custGeom>
          <a:solidFill>
            <a:srgbClr val="F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2958297" y="3302319"/>
            <a:ext cx="413283" cy="347362"/>
          </a:xfrm>
          <a:custGeom>
            <a:rect b="b" l="l" r="r" t="t"/>
            <a:pathLst>
              <a:path extrusionOk="0" h="5041" w="6124">
                <a:moveTo>
                  <a:pt x="1812" y="0"/>
                </a:moveTo>
                <a:cubicBezTo>
                  <a:pt x="1665" y="0"/>
                  <a:pt x="1518" y="11"/>
                  <a:pt x="1371" y="37"/>
                </a:cubicBezTo>
                <a:cubicBezTo>
                  <a:pt x="1237" y="52"/>
                  <a:pt x="1118" y="111"/>
                  <a:pt x="1059" y="216"/>
                </a:cubicBezTo>
                <a:cubicBezTo>
                  <a:pt x="1014" y="290"/>
                  <a:pt x="1044" y="350"/>
                  <a:pt x="1044" y="424"/>
                </a:cubicBezTo>
                <a:cubicBezTo>
                  <a:pt x="1074" y="901"/>
                  <a:pt x="1118" y="1407"/>
                  <a:pt x="1148" y="1899"/>
                </a:cubicBezTo>
                <a:cubicBezTo>
                  <a:pt x="1163" y="2093"/>
                  <a:pt x="1193" y="2301"/>
                  <a:pt x="1118" y="2495"/>
                </a:cubicBezTo>
                <a:cubicBezTo>
                  <a:pt x="969" y="2942"/>
                  <a:pt x="448" y="3121"/>
                  <a:pt x="1" y="3240"/>
                </a:cubicBezTo>
                <a:cubicBezTo>
                  <a:pt x="1" y="3329"/>
                  <a:pt x="90" y="3359"/>
                  <a:pt x="165" y="3404"/>
                </a:cubicBezTo>
                <a:cubicBezTo>
                  <a:pt x="1133" y="3761"/>
                  <a:pt x="2161" y="4029"/>
                  <a:pt x="2980" y="4655"/>
                </a:cubicBezTo>
                <a:cubicBezTo>
                  <a:pt x="3159" y="4774"/>
                  <a:pt x="3323" y="4923"/>
                  <a:pt x="3532" y="4998"/>
                </a:cubicBezTo>
                <a:cubicBezTo>
                  <a:pt x="3609" y="5025"/>
                  <a:pt x="3697" y="5041"/>
                  <a:pt x="3782" y="5041"/>
                </a:cubicBezTo>
                <a:cubicBezTo>
                  <a:pt x="3928" y="5041"/>
                  <a:pt x="4067" y="4997"/>
                  <a:pt x="4142" y="4894"/>
                </a:cubicBezTo>
                <a:cubicBezTo>
                  <a:pt x="4262" y="4745"/>
                  <a:pt x="4262" y="4551"/>
                  <a:pt x="4276" y="4387"/>
                </a:cubicBezTo>
                <a:cubicBezTo>
                  <a:pt x="4336" y="3731"/>
                  <a:pt x="4500" y="3121"/>
                  <a:pt x="4664" y="2495"/>
                </a:cubicBezTo>
                <a:cubicBezTo>
                  <a:pt x="4783" y="2063"/>
                  <a:pt x="4917" y="1631"/>
                  <a:pt x="5141" y="1259"/>
                </a:cubicBezTo>
                <a:cubicBezTo>
                  <a:pt x="5304" y="1005"/>
                  <a:pt x="5513" y="782"/>
                  <a:pt x="5766" y="633"/>
                </a:cubicBezTo>
                <a:cubicBezTo>
                  <a:pt x="5856" y="588"/>
                  <a:pt x="6124" y="529"/>
                  <a:pt x="6124" y="424"/>
                </a:cubicBezTo>
                <a:cubicBezTo>
                  <a:pt x="6124" y="290"/>
                  <a:pt x="5826" y="231"/>
                  <a:pt x="5736" y="216"/>
                </a:cubicBezTo>
                <a:cubicBezTo>
                  <a:pt x="5460" y="157"/>
                  <a:pt x="5181" y="140"/>
                  <a:pt x="4901" y="140"/>
                </a:cubicBezTo>
                <a:cubicBezTo>
                  <a:pt x="4529" y="140"/>
                  <a:pt x="4155" y="170"/>
                  <a:pt x="3781" y="170"/>
                </a:cubicBezTo>
                <a:cubicBezTo>
                  <a:pt x="3648" y="170"/>
                  <a:pt x="3515" y="166"/>
                  <a:pt x="3383" y="156"/>
                </a:cubicBezTo>
                <a:cubicBezTo>
                  <a:pt x="2859" y="133"/>
                  <a:pt x="2335" y="0"/>
                  <a:pt x="1812" y="0"/>
                </a:cubicBezTo>
                <a:close/>
              </a:path>
            </a:pathLst>
          </a:custGeom>
          <a:solidFill>
            <a:srgbClr val="FD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2710009" y="2817197"/>
            <a:ext cx="571132" cy="734001"/>
          </a:xfrm>
          <a:custGeom>
            <a:rect b="b" l="l" r="r" t="t"/>
            <a:pathLst>
              <a:path extrusionOk="0" h="10652" w="8463">
                <a:moveTo>
                  <a:pt x="5751" y="1"/>
                </a:moveTo>
                <a:cubicBezTo>
                  <a:pt x="5706" y="1"/>
                  <a:pt x="5210" y="176"/>
                  <a:pt x="5228" y="194"/>
                </a:cubicBezTo>
                <a:lnTo>
                  <a:pt x="5228" y="194"/>
                </a:lnTo>
                <a:cubicBezTo>
                  <a:pt x="5088" y="97"/>
                  <a:pt x="4916" y="47"/>
                  <a:pt x="4740" y="47"/>
                </a:cubicBezTo>
                <a:cubicBezTo>
                  <a:pt x="4619" y="47"/>
                  <a:pt x="4496" y="71"/>
                  <a:pt x="4380" y="120"/>
                </a:cubicBezTo>
                <a:cubicBezTo>
                  <a:pt x="4097" y="254"/>
                  <a:pt x="3918" y="537"/>
                  <a:pt x="3888" y="835"/>
                </a:cubicBezTo>
                <a:cubicBezTo>
                  <a:pt x="3792" y="827"/>
                  <a:pt x="3691" y="816"/>
                  <a:pt x="3589" y="816"/>
                </a:cubicBezTo>
                <a:cubicBezTo>
                  <a:pt x="3486" y="816"/>
                  <a:pt x="3382" y="827"/>
                  <a:pt x="3278" y="865"/>
                </a:cubicBezTo>
                <a:cubicBezTo>
                  <a:pt x="3099" y="939"/>
                  <a:pt x="2905" y="1133"/>
                  <a:pt x="2920" y="1341"/>
                </a:cubicBezTo>
                <a:cubicBezTo>
                  <a:pt x="2839" y="1316"/>
                  <a:pt x="2756" y="1303"/>
                  <a:pt x="2673" y="1303"/>
                </a:cubicBezTo>
                <a:cubicBezTo>
                  <a:pt x="2423" y="1303"/>
                  <a:pt x="2176" y="1415"/>
                  <a:pt x="1996" y="1595"/>
                </a:cubicBezTo>
                <a:cubicBezTo>
                  <a:pt x="1758" y="1833"/>
                  <a:pt x="1684" y="2205"/>
                  <a:pt x="1773" y="2533"/>
                </a:cubicBezTo>
                <a:cubicBezTo>
                  <a:pt x="1679" y="2494"/>
                  <a:pt x="1579" y="2475"/>
                  <a:pt x="1479" y="2475"/>
                </a:cubicBezTo>
                <a:cubicBezTo>
                  <a:pt x="1088" y="2475"/>
                  <a:pt x="691" y="2756"/>
                  <a:pt x="596" y="3159"/>
                </a:cubicBezTo>
                <a:cubicBezTo>
                  <a:pt x="522" y="3516"/>
                  <a:pt x="656" y="3889"/>
                  <a:pt x="641" y="4246"/>
                </a:cubicBezTo>
                <a:cubicBezTo>
                  <a:pt x="432" y="4246"/>
                  <a:pt x="239" y="4366"/>
                  <a:pt x="134" y="4544"/>
                </a:cubicBezTo>
                <a:cubicBezTo>
                  <a:pt x="45" y="4723"/>
                  <a:pt x="0" y="4932"/>
                  <a:pt x="0" y="5140"/>
                </a:cubicBezTo>
                <a:cubicBezTo>
                  <a:pt x="0" y="5617"/>
                  <a:pt x="164" y="6079"/>
                  <a:pt x="447" y="6481"/>
                </a:cubicBezTo>
                <a:cubicBezTo>
                  <a:pt x="492" y="6526"/>
                  <a:pt x="537" y="6585"/>
                  <a:pt x="537" y="6660"/>
                </a:cubicBezTo>
                <a:cubicBezTo>
                  <a:pt x="537" y="6719"/>
                  <a:pt x="522" y="6749"/>
                  <a:pt x="507" y="6809"/>
                </a:cubicBezTo>
                <a:cubicBezTo>
                  <a:pt x="432" y="7017"/>
                  <a:pt x="447" y="7241"/>
                  <a:pt x="507" y="7449"/>
                </a:cubicBezTo>
                <a:cubicBezTo>
                  <a:pt x="641" y="7986"/>
                  <a:pt x="983" y="8492"/>
                  <a:pt x="1505" y="8671"/>
                </a:cubicBezTo>
                <a:cubicBezTo>
                  <a:pt x="1341" y="9192"/>
                  <a:pt x="1654" y="9803"/>
                  <a:pt x="2175" y="9952"/>
                </a:cubicBezTo>
                <a:cubicBezTo>
                  <a:pt x="2235" y="9982"/>
                  <a:pt x="2294" y="9982"/>
                  <a:pt x="2354" y="10012"/>
                </a:cubicBezTo>
                <a:cubicBezTo>
                  <a:pt x="2429" y="10056"/>
                  <a:pt x="2473" y="10131"/>
                  <a:pt x="2533" y="10205"/>
                </a:cubicBezTo>
                <a:cubicBezTo>
                  <a:pt x="2756" y="10466"/>
                  <a:pt x="3132" y="10651"/>
                  <a:pt x="3469" y="10651"/>
                </a:cubicBezTo>
                <a:cubicBezTo>
                  <a:pt x="3671" y="10651"/>
                  <a:pt x="3859" y="10585"/>
                  <a:pt x="3993" y="10429"/>
                </a:cubicBezTo>
                <a:cubicBezTo>
                  <a:pt x="4035" y="10441"/>
                  <a:pt x="4079" y="10446"/>
                  <a:pt x="4125" y="10446"/>
                </a:cubicBezTo>
                <a:cubicBezTo>
                  <a:pt x="4373" y="10446"/>
                  <a:pt x="4664" y="10287"/>
                  <a:pt x="4827" y="10086"/>
                </a:cubicBezTo>
                <a:cubicBezTo>
                  <a:pt x="4857" y="10027"/>
                  <a:pt x="4887" y="9952"/>
                  <a:pt x="4931" y="9922"/>
                </a:cubicBezTo>
                <a:cubicBezTo>
                  <a:pt x="4976" y="9863"/>
                  <a:pt x="5050" y="9848"/>
                  <a:pt x="5110" y="9803"/>
                </a:cubicBezTo>
                <a:cubicBezTo>
                  <a:pt x="5423" y="9624"/>
                  <a:pt x="5497" y="9133"/>
                  <a:pt x="5259" y="8865"/>
                </a:cubicBezTo>
                <a:cubicBezTo>
                  <a:pt x="5199" y="8805"/>
                  <a:pt x="5125" y="8745"/>
                  <a:pt x="5110" y="8656"/>
                </a:cubicBezTo>
                <a:cubicBezTo>
                  <a:pt x="5065" y="8537"/>
                  <a:pt x="5140" y="8433"/>
                  <a:pt x="5080" y="8313"/>
                </a:cubicBezTo>
                <a:cubicBezTo>
                  <a:pt x="5050" y="8224"/>
                  <a:pt x="4931" y="8194"/>
                  <a:pt x="4887" y="8120"/>
                </a:cubicBezTo>
                <a:cubicBezTo>
                  <a:pt x="4738" y="7941"/>
                  <a:pt x="4842" y="7643"/>
                  <a:pt x="4753" y="7449"/>
                </a:cubicBezTo>
                <a:cubicBezTo>
                  <a:pt x="4708" y="7345"/>
                  <a:pt x="4633" y="7271"/>
                  <a:pt x="4589" y="7196"/>
                </a:cubicBezTo>
                <a:cubicBezTo>
                  <a:pt x="4410" y="6958"/>
                  <a:pt x="4380" y="6600"/>
                  <a:pt x="4514" y="6347"/>
                </a:cubicBezTo>
                <a:cubicBezTo>
                  <a:pt x="4559" y="6213"/>
                  <a:pt x="4678" y="6079"/>
                  <a:pt x="4827" y="6079"/>
                </a:cubicBezTo>
                <a:cubicBezTo>
                  <a:pt x="4961" y="6079"/>
                  <a:pt x="5050" y="6183"/>
                  <a:pt x="5155" y="6258"/>
                </a:cubicBezTo>
                <a:cubicBezTo>
                  <a:pt x="5229" y="6295"/>
                  <a:pt x="5316" y="6326"/>
                  <a:pt x="5392" y="6326"/>
                </a:cubicBezTo>
                <a:cubicBezTo>
                  <a:pt x="5437" y="6326"/>
                  <a:pt x="5479" y="6315"/>
                  <a:pt x="5512" y="6287"/>
                </a:cubicBezTo>
                <a:cubicBezTo>
                  <a:pt x="5646" y="6183"/>
                  <a:pt x="5557" y="5960"/>
                  <a:pt x="5423" y="5840"/>
                </a:cubicBezTo>
                <a:cubicBezTo>
                  <a:pt x="5304" y="5736"/>
                  <a:pt x="5140" y="5602"/>
                  <a:pt x="5155" y="5438"/>
                </a:cubicBezTo>
                <a:cubicBezTo>
                  <a:pt x="5155" y="5304"/>
                  <a:pt x="5274" y="5185"/>
                  <a:pt x="5408" y="5155"/>
                </a:cubicBezTo>
                <a:cubicBezTo>
                  <a:pt x="5512" y="5110"/>
                  <a:pt x="5646" y="5096"/>
                  <a:pt x="5780" y="5066"/>
                </a:cubicBezTo>
                <a:cubicBezTo>
                  <a:pt x="6004" y="4961"/>
                  <a:pt x="6198" y="4738"/>
                  <a:pt x="6242" y="4500"/>
                </a:cubicBezTo>
                <a:cubicBezTo>
                  <a:pt x="6242" y="4425"/>
                  <a:pt x="6257" y="4351"/>
                  <a:pt x="6302" y="4291"/>
                </a:cubicBezTo>
                <a:cubicBezTo>
                  <a:pt x="6376" y="4217"/>
                  <a:pt x="6481" y="4217"/>
                  <a:pt x="6600" y="4202"/>
                </a:cubicBezTo>
                <a:cubicBezTo>
                  <a:pt x="6928" y="4172"/>
                  <a:pt x="7240" y="3904"/>
                  <a:pt x="7360" y="3576"/>
                </a:cubicBezTo>
                <a:cubicBezTo>
                  <a:pt x="7419" y="3427"/>
                  <a:pt x="7434" y="3233"/>
                  <a:pt x="7538" y="3144"/>
                </a:cubicBezTo>
                <a:cubicBezTo>
                  <a:pt x="7658" y="3025"/>
                  <a:pt x="7821" y="3055"/>
                  <a:pt x="7970" y="2995"/>
                </a:cubicBezTo>
                <a:cubicBezTo>
                  <a:pt x="8194" y="2921"/>
                  <a:pt x="8343" y="2697"/>
                  <a:pt x="8402" y="2474"/>
                </a:cubicBezTo>
                <a:cubicBezTo>
                  <a:pt x="8462" y="2250"/>
                  <a:pt x="8432" y="1997"/>
                  <a:pt x="8417" y="1788"/>
                </a:cubicBezTo>
                <a:cubicBezTo>
                  <a:pt x="8417" y="1624"/>
                  <a:pt x="8402" y="1475"/>
                  <a:pt x="8343" y="1356"/>
                </a:cubicBezTo>
                <a:cubicBezTo>
                  <a:pt x="8216" y="951"/>
                  <a:pt x="7809" y="675"/>
                  <a:pt x="7406" y="675"/>
                </a:cubicBezTo>
                <a:cubicBezTo>
                  <a:pt x="7335" y="675"/>
                  <a:pt x="7265" y="683"/>
                  <a:pt x="7196" y="701"/>
                </a:cubicBezTo>
                <a:cubicBezTo>
                  <a:pt x="6992" y="323"/>
                  <a:pt x="6775" y="45"/>
                  <a:pt x="6336" y="45"/>
                </a:cubicBezTo>
                <a:cubicBezTo>
                  <a:pt x="6325" y="45"/>
                  <a:pt x="6314" y="45"/>
                  <a:pt x="6302" y="45"/>
                </a:cubicBezTo>
                <a:cubicBezTo>
                  <a:pt x="6123" y="30"/>
                  <a:pt x="5929" y="1"/>
                  <a:pt x="5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3999902" y="3564519"/>
            <a:ext cx="583212" cy="650899"/>
          </a:xfrm>
          <a:custGeom>
            <a:rect b="b" l="l" r="r" t="t"/>
            <a:pathLst>
              <a:path extrusionOk="0" h="9446" w="8642">
                <a:moveTo>
                  <a:pt x="8641" y="1"/>
                </a:moveTo>
                <a:lnTo>
                  <a:pt x="4187" y="656"/>
                </a:lnTo>
                <a:lnTo>
                  <a:pt x="1" y="9446"/>
                </a:lnTo>
                <a:lnTo>
                  <a:pt x="4753" y="8120"/>
                </a:lnTo>
                <a:lnTo>
                  <a:pt x="864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3512304" y="4124063"/>
            <a:ext cx="810369" cy="403453"/>
          </a:xfrm>
          <a:custGeom>
            <a:rect b="b" l="l" r="r" t="t"/>
            <a:pathLst>
              <a:path extrusionOk="0" h="5855" w="12008">
                <a:moveTo>
                  <a:pt x="11978" y="0"/>
                </a:moveTo>
                <a:lnTo>
                  <a:pt x="7226" y="1326"/>
                </a:lnTo>
                <a:lnTo>
                  <a:pt x="7181" y="1609"/>
                </a:lnTo>
                <a:lnTo>
                  <a:pt x="0" y="5065"/>
                </a:lnTo>
                <a:lnTo>
                  <a:pt x="477" y="5855"/>
                </a:lnTo>
                <a:lnTo>
                  <a:pt x="12008" y="715"/>
                </a:lnTo>
                <a:lnTo>
                  <a:pt x="11978" y="0"/>
                </a:lnTo>
                <a:close/>
              </a:path>
            </a:pathLst>
          </a:custGeom>
          <a:solidFill>
            <a:srgbClr val="629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txBox="1"/>
          <p:nvPr>
            <p:ph idx="1" type="subTitle"/>
          </p:nvPr>
        </p:nvSpPr>
        <p:spPr>
          <a:xfrm flipH="1">
            <a:off x="285150" y="278675"/>
            <a:ext cx="85737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An unsupervised learning algorithm used to obtain vector representation of words</a:t>
            </a:r>
            <a:endParaRPr b="1" sz="2600">
              <a:solidFill>
                <a:schemeClr val="lt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txBox="1"/>
          <p:nvPr>
            <p:ph type="title"/>
          </p:nvPr>
        </p:nvSpPr>
        <p:spPr>
          <a:xfrm>
            <a:off x="453150" y="1333450"/>
            <a:ext cx="8237700" cy="2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GloVe Model Steps</a:t>
            </a:r>
            <a:endParaRPr sz="4500"/>
          </a:p>
        </p:txBody>
      </p:sp>
      <p:grpSp>
        <p:nvGrpSpPr>
          <p:cNvPr id="510" name="Google Shape;510;p48"/>
          <p:cNvGrpSpPr/>
          <p:nvPr/>
        </p:nvGrpSpPr>
        <p:grpSpPr>
          <a:xfrm>
            <a:off x="404450" y="2547938"/>
            <a:ext cx="2029200" cy="2371963"/>
            <a:chOff x="404450" y="2547938"/>
            <a:chExt cx="2029200" cy="2371963"/>
          </a:xfrm>
        </p:grpSpPr>
        <p:sp>
          <p:nvSpPr>
            <p:cNvPr id="511" name="Google Shape;511;p48"/>
            <p:cNvSpPr/>
            <p:nvPr/>
          </p:nvSpPr>
          <p:spPr>
            <a:xfrm>
              <a:off x="422611" y="2547938"/>
              <a:ext cx="1992900" cy="641100"/>
            </a:xfrm>
            <a:prstGeom prst="homePlate">
              <a:avLst>
                <a:gd fmla="val 3154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txBox="1"/>
            <p:nvPr/>
          </p:nvSpPr>
          <p:spPr>
            <a:xfrm>
              <a:off x="645511" y="2586950"/>
              <a:ext cx="1547100" cy="52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Tokenize</a:t>
              </a:r>
              <a:endParaRPr b="1" sz="2000">
                <a:solidFill>
                  <a:schemeClr val="lt1"/>
                </a:solidFill>
                <a:latin typeface="Fira Sans Extra Condensed"/>
                <a:ea typeface="Fira Sans Extra Condensed"/>
                <a:cs typeface="Fira Sans Extra Condensed"/>
                <a:sym typeface="Fira Sans Extra Condensed"/>
              </a:endParaRPr>
            </a:p>
          </p:txBody>
        </p:sp>
        <p:sp>
          <p:nvSpPr>
            <p:cNvPr id="513" name="Google Shape;513;p48"/>
            <p:cNvSpPr txBox="1"/>
            <p:nvPr/>
          </p:nvSpPr>
          <p:spPr>
            <a:xfrm>
              <a:off x="404450" y="3369500"/>
              <a:ext cx="2029200" cy="15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12121"/>
                  </a:solidFill>
                  <a:highlight>
                    <a:srgbClr val="FFFFFF"/>
                  </a:highlight>
                  <a:latin typeface="Roboto"/>
                  <a:ea typeface="Roboto"/>
                  <a:cs typeface="Roboto"/>
                  <a:sym typeface="Roboto"/>
                </a:rPr>
                <a:t>Tokenizer will assign an integer value (starting from 1) to each word based on their frequency</a:t>
              </a:r>
              <a:endParaRPr sz="1200">
                <a:solidFill>
                  <a:schemeClr val="dk1"/>
                </a:solidFill>
                <a:latin typeface="Roboto"/>
                <a:ea typeface="Roboto"/>
                <a:cs typeface="Roboto"/>
                <a:sym typeface="Roboto"/>
              </a:endParaRPr>
            </a:p>
          </p:txBody>
        </p:sp>
      </p:grpSp>
      <p:grpSp>
        <p:nvGrpSpPr>
          <p:cNvPr id="514" name="Google Shape;514;p48"/>
          <p:cNvGrpSpPr/>
          <p:nvPr/>
        </p:nvGrpSpPr>
        <p:grpSpPr>
          <a:xfrm>
            <a:off x="6728489" y="2547938"/>
            <a:ext cx="1992900" cy="1399563"/>
            <a:chOff x="6728489" y="2547938"/>
            <a:chExt cx="1992900" cy="1399563"/>
          </a:xfrm>
        </p:grpSpPr>
        <p:sp>
          <p:nvSpPr>
            <p:cNvPr id="515" name="Google Shape;515;p48"/>
            <p:cNvSpPr/>
            <p:nvPr/>
          </p:nvSpPr>
          <p:spPr>
            <a:xfrm>
              <a:off x="6728489" y="2547938"/>
              <a:ext cx="1992900" cy="641100"/>
            </a:xfrm>
            <a:prstGeom prst="chevron">
              <a:avLst>
                <a:gd fmla="val 3046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txBox="1"/>
            <p:nvPr/>
          </p:nvSpPr>
          <p:spPr>
            <a:xfrm>
              <a:off x="6951400" y="2766400"/>
              <a:ext cx="1547100" cy="11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Modelling</a:t>
              </a:r>
              <a:endParaRPr b="1" sz="2000">
                <a:solidFill>
                  <a:schemeClr val="lt1"/>
                </a:solidFill>
                <a:latin typeface="Fira Sans Extra Condensed"/>
                <a:ea typeface="Fira Sans Extra Condensed"/>
                <a:cs typeface="Fira Sans Extra Condensed"/>
                <a:sym typeface="Fira Sans Extra Condensed"/>
              </a:endParaRPr>
            </a:p>
            <a:p>
              <a:pPr indent="0" lvl="0" marL="0" rtl="0" algn="ctr">
                <a:spcBef>
                  <a:spcPts val="1000"/>
                </a:spcBef>
                <a:spcAft>
                  <a:spcPts val="0"/>
                </a:spcAft>
                <a:buNone/>
              </a:pPr>
              <a:r>
                <a:t/>
              </a:r>
              <a:endParaRPr b="1" sz="100">
                <a:solidFill>
                  <a:schemeClr val="lt1"/>
                </a:solidFill>
                <a:latin typeface="Fira Sans Extra Condensed"/>
                <a:ea typeface="Fira Sans Extra Condensed"/>
                <a:cs typeface="Fira Sans Extra Condensed"/>
                <a:sym typeface="Fira Sans Extra Condensed"/>
              </a:endParaRPr>
            </a:p>
            <a:p>
              <a:pPr indent="0" lvl="0" marL="0" rtl="0" algn="ctr">
                <a:spcBef>
                  <a:spcPts val="1000"/>
                </a:spcBef>
                <a:spcAft>
                  <a:spcPts val="0"/>
                </a:spcAft>
                <a:buNone/>
              </a:pPr>
              <a:r>
                <a:rPr b="1" lang="en" sz="2400">
                  <a:solidFill>
                    <a:schemeClr val="accent2"/>
                  </a:solidFill>
                  <a:latin typeface="Fira Sans Extra Condensed"/>
                  <a:ea typeface="Fira Sans Extra Condensed"/>
                  <a:cs typeface="Fira Sans Extra Condensed"/>
                  <a:sym typeface="Fira Sans Extra Condensed"/>
                </a:rPr>
                <a:t>Using LSTM</a:t>
              </a:r>
              <a:endParaRPr b="1" sz="2400">
                <a:solidFill>
                  <a:schemeClr val="accent2"/>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solidFill>
                  <a:schemeClr val="lt1"/>
                </a:solidFill>
                <a:latin typeface="Fira Sans Extra Condensed"/>
                <a:ea typeface="Fira Sans Extra Condensed"/>
                <a:cs typeface="Fira Sans Extra Condensed"/>
                <a:sym typeface="Fira Sans Extra Condensed"/>
              </a:endParaRPr>
            </a:p>
          </p:txBody>
        </p:sp>
      </p:grpSp>
      <p:grpSp>
        <p:nvGrpSpPr>
          <p:cNvPr id="517" name="Google Shape;517;p48"/>
          <p:cNvGrpSpPr/>
          <p:nvPr/>
        </p:nvGrpSpPr>
        <p:grpSpPr>
          <a:xfrm>
            <a:off x="4626530" y="2547938"/>
            <a:ext cx="1992900" cy="1264373"/>
            <a:chOff x="4626530" y="2547938"/>
            <a:chExt cx="1992900" cy="1264373"/>
          </a:xfrm>
        </p:grpSpPr>
        <p:sp>
          <p:nvSpPr>
            <p:cNvPr id="518" name="Google Shape;518;p48"/>
            <p:cNvSpPr/>
            <p:nvPr/>
          </p:nvSpPr>
          <p:spPr>
            <a:xfrm>
              <a:off x="4626530" y="2547938"/>
              <a:ext cx="1992900" cy="641100"/>
            </a:xfrm>
            <a:prstGeom prst="chevron">
              <a:avLst>
                <a:gd fmla="val 3046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txBox="1"/>
            <p:nvPr/>
          </p:nvSpPr>
          <p:spPr>
            <a:xfrm>
              <a:off x="4849425" y="2845110"/>
              <a:ext cx="15471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Fira Sans Extra Condensed"/>
                  <a:ea typeface="Fira Sans Extra Condensed"/>
                  <a:cs typeface="Fira Sans Extra Condensed"/>
                  <a:sym typeface="Fira Sans Extra Condensed"/>
                </a:rPr>
                <a:t>Word Embedding </a:t>
              </a:r>
              <a:endParaRPr b="1" sz="19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400">
                <a:solidFill>
                  <a:schemeClr val="accen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2000">
                  <a:solidFill>
                    <a:schemeClr val="accent1"/>
                  </a:solidFill>
                  <a:latin typeface="Fira Sans Extra Condensed"/>
                  <a:ea typeface="Fira Sans Extra Condensed"/>
                  <a:cs typeface="Fira Sans Extra Condensed"/>
                  <a:sym typeface="Fira Sans Extra Condensed"/>
                </a:rPr>
                <a:t>using pre-trained GloVe</a:t>
              </a:r>
              <a:endParaRPr b="1" sz="2000">
                <a:solidFill>
                  <a:schemeClr val="accent1"/>
                </a:solidFill>
                <a:latin typeface="Fira Sans Extra Condensed"/>
                <a:ea typeface="Fira Sans Extra Condensed"/>
                <a:cs typeface="Fira Sans Extra Condensed"/>
                <a:sym typeface="Fira Sans Extra Condensed"/>
              </a:endParaRPr>
            </a:p>
          </p:txBody>
        </p:sp>
      </p:grpSp>
      <p:grpSp>
        <p:nvGrpSpPr>
          <p:cNvPr id="520" name="Google Shape;520;p48"/>
          <p:cNvGrpSpPr/>
          <p:nvPr/>
        </p:nvGrpSpPr>
        <p:grpSpPr>
          <a:xfrm>
            <a:off x="2506425" y="2547938"/>
            <a:ext cx="2029200" cy="2371963"/>
            <a:chOff x="2506425" y="2547938"/>
            <a:chExt cx="2029200" cy="2371963"/>
          </a:xfrm>
        </p:grpSpPr>
        <p:sp>
          <p:nvSpPr>
            <p:cNvPr id="521" name="Google Shape;521;p48"/>
            <p:cNvSpPr/>
            <p:nvPr/>
          </p:nvSpPr>
          <p:spPr>
            <a:xfrm>
              <a:off x="2524570" y="2547938"/>
              <a:ext cx="1992900" cy="641100"/>
            </a:xfrm>
            <a:prstGeom prst="chevron">
              <a:avLst>
                <a:gd fmla="val 3046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txBox="1"/>
            <p:nvPr/>
          </p:nvSpPr>
          <p:spPr>
            <a:xfrm>
              <a:off x="2747458" y="2605550"/>
              <a:ext cx="1547100" cy="52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Padding</a:t>
              </a:r>
              <a:endParaRPr b="1" sz="2000">
                <a:solidFill>
                  <a:schemeClr val="lt1"/>
                </a:solidFill>
                <a:latin typeface="Fira Sans Extra Condensed"/>
                <a:ea typeface="Fira Sans Extra Condensed"/>
                <a:cs typeface="Fira Sans Extra Condensed"/>
                <a:sym typeface="Fira Sans Extra Condensed"/>
              </a:endParaRPr>
            </a:p>
          </p:txBody>
        </p:sp>
        <p:sp>
          <p:nvSpPr>
            <p:cNvPr id="523" name="Google Shape;523;p48"/>
            <p:cNvSpPr txBox="1"/>
            <p:nvPr/>
          </p:nvSpPr>
          <p:spPr>
            <a:xfrm>
              <a:off x="2506425" y="3369500"/>
              <a:ext cx="2029200" cy="15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12121"/>
                  </a:solidFill>
                  <a:highlight>
                    <a:srgbClr val="FFFFFF"/>
                  </a:highlight>
                  <a:latin typeface="Roboto"/>
                  <a:ea typeface="Roboto"/>
                  <a:cs typeface="Roboto"/>
                  <a:sym typeface="Roboto"/>
                </a:rPr>
                <a:t>Sequences are padded to uniform max length </a:t>
              </a:r>
              <a:endParaRPr sz="1200">
                <a:solidFill>
                  <a:schemeClr val="dk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49"/>
          <p:cNvSpPr txBox="1"/>
          <p:nvPr>
            <p:ph type="title"/>
          </p:nvPr>
        </p:nvSpPr>
        <p:spPr>
          <a:xfrm>
            <a:off x="448975" y="410350"/>
            <a:ext cx="8237700" cy="6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Word Embedding using pre-trained GloVe</a:t>
            </a:r>
            <a:endParaRPr sz="3000">
              <a:solidFill>
                <a:schemeClr val="accent1"/>
              </a:solidFill>
            </a:endParaRPr>
          </a:p>
        </p:txBody>
      </p:sp>
      <p:sp>
        <p:nvSpPr>
          <p:cNvPr id="529" name="Google Shape;529;p49"/>
          <p:cNvSpPr txBox="1"/>
          <p:nvPr>
            <p:ph idx="4294967295" type="subTitle"/>
          </p:nvPr>
        </p:nvSpPr>
        <p:spPr>
          <a:xfrm flipH="1">
            <a:off x="280975" y="1058650"/>
            <a:ext cx="8573700" cy="3861300"/>
          </a:xfrm>
          <a:prstGeom prst="rect">
            <a:avLst/>
          </a:prstGeom>
          <a:solidFill>
            <a:schemeClr val="accen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chemeClr val="lt1"/>
                </a:solidFill>
                <a:latin typeface="Nunito SemiBold"/>
                <a:ea typeface="Nunito SemiBold"/>
                <a:cs typeface="Nunito SemiBold"/>
                <a:sym typeface="Nunito SemiBold"/>
              </a:rPr>
              <a:t>Represent words with vector of real numbers in order for computers to understand human language. Here we use the GloVe techniques.</a:t>
            </a:r>
            <a:endParaRPr sz="1700">
              <a:solidFill>
                <a:schemeClr val="lt1"/>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 sz="1700">
                <a:solidFill>
                  <a:schemeClr val="lt1"/>
                </a:solidFill>
                <a:latin typeface="Nunito SemiBold"/>
                <a:ea typeface="Nunito SemiBold"/>
                <a:cs typeface="Nunito SemiBold"/>
                <a:sym typeface="Nunito SemiBold"/>
              </a:rPr>
              <a:t>G</a:t>
            </a:r>
            <a:r>
              <a:rPr lang="en" sz="1700">
                <a:solidFill>
                  <a:schemeClr val="lt1"/>
                </a:solidFill>
                <a:latin typeface="Nunito SemiBold"/>
                <a:ea typeface="Nunito SemiBold"/>
                <a:cs typeface="Nunito SemiBold"/>
                <a:sym typeface="Nunito SemiBold"/>
              </a:rPr>
              <a:t>loVe pre-trained word vectors data via: </a:t>
            </a:r>
            <a:r>
              <a:rPr b="1" lang="en" sz="1700">
                <a:solidFill>
                  <a:schemeClr val="lt1"/>
                </a:solidFill>
                <a:latin typeface="Nunito"/>
                <a:ea typeface="Nunito"/>
                <a:cs typeface="Nunito"/>
                <a:sym typeface="Nunito"/>
              </a:rPr>
              <a:t>https://nlp.stanford.edu/projects/glove/) </a:t>
            </a:r>
            <a:endParaRPr b="1" sz="17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17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 sz="1700" u="sng">
                <a:solidFill>
                  <a:schemeClr val="lt1"/>
                </a:solidFill>
                <a:latin typeface="Nunito"/>
                <a:ea typeface="Nunito"/>
                <a:cs typeface="Nunito"/>
                <a:sym typeface="Nunito"/>
              </a:rPr>
              <a:t>We create an embedding matrix with GloVe vectors:</a:t>
            </a:r>
            <a:endParaRPr b="1" sz="1700">
              <a:solidFill>
                <a:schemeClr val="lt1"/>
              </a:solidFill>
              <a:latin typeface="Nunito"/>
              <a:ea typeface="Nunito"/>
              <a:cs typeface="Nunito"/>
              <a:sym typeface="Nunito"/>
            </a:endParaRPr>
          </a:p>
          <a:p>
            <a:pPr indent="0" lvl="0" marL="0" rtl="0" algn="l">
              <a:lnSpc>
                <a:spcPct val="100000"/>
              </a:lnSpc>
              <a:spcBef>
                <a:spcPts val="1000"/>
              </a:spcBef>
              <a:spcAft>
                <a:spcPts val="0"/>
              </a:spcAft>
              <a:buNone/>
            </a:pPr>
            <a:r>
              <a:rPr lang="en" sz="1700">
                <a:solidFill>
                  <a:schemeClr val="lt1"/>
                </a:solidFill>
                <a:latin typeface="Nunito"/>
                <a:ea typeface="Nunito"/>
                <a:cs typeface="Nunito"/>
                <a:sym typeface="Nunito"/>
              </a:rPr>
              <a:t>Embedding matrix with a shape of </a:t>
            </a:r>
            <a:r>
              <a:rPr b="1" lang="en" sz="1700">
                <a:solidFill>
                  <a:schemeClr val="lt1"/>
                </a:solidFill>
                <a:latin typeface="Nunito"/>
                <a:ea typeface="Nunito"/>
                <a:cs typeface="Nunito"/>
                <a:sym typeface="Nunito"/>
              </a:rPr>
              <a:t>(</a:t>
            </a:r>
            <a:r>
              <a:rPr b="1" i="1" lang="en" sz="1700">
                <a:solidFill>
                  <a:schemeClr val="lt1"/>
                </a:solidFill>
                <a:latin typeface="Nunito"/>
                <a:ea typeface="Nunito"/>
                <a:cs typeface="Nunito"/>
                <a:sym typeface="Nunito"/>
              </a:rPr>
              <a:t>vocab length, embedding dimension)</a:t>
            </a:r>
            <a:endParaRPr b="1" i="1" sz="17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lang="en" sz="1700">
                <a:solidFill>
                  <a:schemeClr val="lt1"/>
                </a:solidFill>
                <a:latin typeface="Nunito"/>
                <a:ea typeface="Nunito"/>
                <a:cs typeface="Nunito"/>
                <a:sym typeface="Nunito"/>
              </a:rPr>
              <a:t>Each row of the matrix belongs to </a:t>
            </a:r>
            <a:r>
              <a:rPr b="1" lang="en" sz="1700">
                <a:solidFill>
                  <a:schemeClr val="lt1"/>
                </a:solidFill>
                <a:latin typeface="Nunito"/>
                <a:ea typeface="Nunito"/>
                <a:cs typeface="Nunito"/>
                <a:sym typeface="Nunito"/>
              </a:rPr>
              <a:t>1 word in the vocabulary &amp; contains the weight of embedding vectors of the word.</a:t>
            </a:r>
            <a:endParaRPr sz="1500">
              <a:solidFill>
                <a:schemeClr val="lt1"/>
              </a:solidFill>
              <a:latin typeface="Nunito"/>
              <a:ea typeface="Nunito"/>
              <a:cs typeface="Nunito"/>
              <a:sym typeface="Nunito"/>
            </a:endParaRPr>
          </a:p>
          <a:p>
            <a:pPr indent="0" lvl="0" marL="0" rtl="0" algn="ctr">
              <a:lnSpc>
                <a:spcPct val="115000"/>
              </a:lnSpc>
              <a:spcBef>
                <a:spcPts val="0"/>
              </a:spcBef>
              <a:spcAft>
                <a:spcPts val="0"/>
              </a:spcAft>
              <a:buNone/>
            </a:pPr>
            <a:r>
              <a:t/>
            </a:r>
            <a:endParaRPr b="1">
              <a:solidFill>
                <a:schemeClr val="lt1"/>
              </a:solidFill>
              <a:latin typeface="Nunito"/>
              <a:ea typeface="Nunito"/>
              <a:cs typeface="Nunito"/>
              <a:sym typeface="Nunito"/>
            </a:endParaRPr>
          </a:p>
          <a:p>
            <a:pPr indent="0" lvl="0" marL="0" rtl="0" algn="ctr">
              <a:lnSpc>
                <a:spcPct val="115000"/>
              </a:lnSpc>
              <a:spcBef>
                <a:spcPts val="1600"/>
              </a:spcBef>
              <a:spcAft>
                <a:spcPts val="0"/>
              </a:spcAft>
              <a:buNone/>
            </a:pPr>
            <a:r>
              <a:t/>
            </a:r>
            <a:endParaRPr b="1">
              <a:solidFill>
                <a:schemeClr val="lt1"/>
              </a:solidFill>
              <a:latin typeface="Nunito"/>
              <a:ea typeface="Nunito"/>
              <a:cs typeface="Nunito"/>
              <a:sym typeface="Nunito"/>
            </a:endParaRPr>
          </a:p>
          <a:p>
            <a:pPr indent="0" lvl="0" marL="0" rtl="0" algn="ctr">
              <a:lnSpc>
                <a:spcPct val="115000"/>
              </a:lnSpc>
              <a:spcBef>
                <a:spcPts val="1600"/>
              </a:spcBef>
              <a:spcAft>
                <a:spcPts val="1600"/>
              </a:spcAft>
              <a:buNone/>
            </a:pPr>
            <a:r>
              <a:t/>
            </a:r>
            <a:endParaRPr b="1">
              <a:solidFill>
                <a:schemeClr val="lt1"/>
              </a:solidFill>
              <a:latin typeface="Nunito"/>
              <a:ea typeface="Nunito"/>
              <a:cs typeface="Nunito"/>
              <a:sym typeface="Nunito"/>
            </a:endParaRPr>
          </a:p>
        </p:txBody>
      </p:sp>
      <p:pic>
        <p:nvPicPr>
          <p:cNvPr id="530" name="Google Shape;530;p49"/>
          <p:cNvPicPr preferRelativeResize="0"/>
          <p:nvPr/>
        </p:nvPicPr>
        <p:blipFill>
          <a:blip r:embed="rId3">
            <a:alphaModFix/>
          </a:blip>
          <a:stretch>
            <a:fillRect/>
          </a:stretch>
        </p:blipFill>
        <p:spPr>
          <a:xfrm>
            <a:off x="3753775" y="3177175"/>
            <a:ext cx="5181502" cy="18135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txBox="1"/>
          <p:nvPr>
            <p:ph type="title"/>
          </p:nvPr>
        </p:nvSpPr>
        <p:spPr>
          <a:xfrm>
            <a:off x="448975" y="410350"/>
            <a:ext cx="8237700" cy="2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Long Short Term Memory (LSTM)</a:t>
            </a:r>
            <a:endParaRPr/>
          </a:p>
        </p:txBody>
      </p:sp>
      <p:sp>
        <p:nvSpPr>
          <p:cNvPr id="536" name="Google Shape;536;p50"/>
          <p:cNvSpPr txBox="1"/>
          <p:nvPr>
            <p:ph type="title"/>
          </p:nvPr>
        </p:nvSpPr>
        <p:spPr>
          <a:xfrm>
            <a:off x="448975" y="1259275"/>
            <a:ext cx="8237700" cy="12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Nunito SemiBold"/>
                <a:ea typeface="Nunito SemiBold"/>
                <a:cs typeface="Nunito SemiBold"/>
                <a:sym typeface="Nunito SemiBold"/>
              </a:rPr>
              <a:t>LSTM is special kind of RNN that is explicitly designed to avoid long term dependencies. </a:t>
            </a:r>
            <a:r>
              <a:rPr lang="en" sz="1500">
                <a:solidFill>
                  <a:srgbClr val="333333"/>
                </a:solidFill>
                <a:highlight>
                  <a:srgbClr val="FFFFFF"/>
                </a:highlight>
                <a:latin typeface="Nunito SemiBold"/>
                <a:ea typeface="Nunito SemiBold"/>
                <a:cs typeface="Nunito SemiBold"/>
                <a:sym typeface="Nunito SemiBold"/>
              </a:rPr>
              <a:t>LSTMs also have the chain like structure, but the repeating module has a different structure. There are four neural network layer, interacting in a very special way. </a:t>
            </a:r>
            <a:endParaRPr sz="1500">
              <a:latin typeface="Nunito SemiBold"/>
              <a:ea typeface="Nunito SemiBold"/>
              <a:cs typeface="Nunito SemiBold"/>
              <a:sym typeface="Nunito SemiBold"/>
            </a:endParaRPr>
          </a:p>
        </p:txBody>
      </p:sp>
      <p:pic>
        <p:nvPicPr>
          <p:cNvPr id="537" name="Google Shape;537;p50"/>
          <p:cNvPicPr preferRelativeResize="0"/>
          <p:nvPr/>
        </p:nvPicPr>
        <p:blipFill>
          <a:blip r:embed="rId3">
            <a:alphaModFix/>
          </a:blip>
          <a:stretch>
            <a:fillRect/>
          </a:stretch>
        </p:blipFill>
        <p:spPr>
          <a:xfrm>
            <a:off x="1204327" y="2242550"/>
            <a:ext cx="6726973" cy="252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4"/>
          <p:cNvSpPr txBox="1"/>
          <p:nvPr>
            <p:ph type="title"/>
          </p:nvPr>
        </p:nvSpPr>
        <p:spPr>
          <a:xfrm>
            <a:off x="448975" y="410350"/>
            <a:ext cx="8237700" cy="2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105" name="Google Shape;105;p24"/>
          <p:cNvGrpSpPr/>
          <p:nvPr/>
        </p:nvGrpSpPr>
        <p:grpSpPr>
          <a:xfrm>
            <a:off x="409538" y="914376"/>
            <a:ext cx="2719800" cy="1734000"/>
            <a:chOff x="409538" y="990576"/>
            <a:chExt cx="2719800" cy="1734000"/>
          </a:xfrm>
        </p:grpSpPr>
        <p:sp>
          <p:nvSpPr>
            <p:cNvPr id="106" name="Google Shape;106;p24"/>
            <p:cNvSpPr/>
            <p:nvPr/>
          </p:nvSpPr>
          <p:spPr>
            <a:xfrm>
              <a:off x="409538" y="990576"/>
              <a:ext cx="2719800" cy="17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24"/>
            <p:cNvGrpSpPr/>
            <p:nvPr/>
          </p:nvGrpSpPr>
          <p:grpSpPr>
            <a:xfrm>
              <a:off x="733538" y="1768169"/>
              <a:ext cx="2071800" cy="695406"/>
              <a:chOff x="733538" y="1616994"/>
              <a:chExt cx="2071800" cy="695406"/>
            </a:xfrm>
          </p:grpSpPr>
          <p:sp>
            <p:nvSpPr>
              <p:cNvPr id="108" name="Google Shape;108;p24"/>
              <p:cNvSpPr txBox="1"/>
              <p:nvPr/>
            </p:nvSpPr>
            <p:spPr>
              <a:xfrm>
                <a:off x="733538" y="1943100"/>
                <a:ext cx="207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Data problems + Objective</a:t>
                </a:r>
                <a:endParaRPr>
                  <a:latin typeface="Roboto"/>
                  <a:ea typeface="Roboto"/>
                  <a:cs typeface="Roboto"/>
                  <a:sym typeface="Roboto"/>
                </a:endParaRPr>
              </a:p>
            </p:txBody>
          </p:sp>
          <p:sp>
            <p:nvSpPr>
              <p:cNvPr id="109" name="Google Shape;109;p24"/>
              <p:cNvSpPr txBox="1"/>
              <p:nvPr/>
            </p:nvSpPr>
            <p:spPr>
              <a:xfrm>
                <a:off x="812138" y="1616994"/>
                <a:ext cx="19146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Introduction</a:t>
                </a:r>
                <a:endParaRPr b="1" sz="2000">
                  <a:solidFill>
                    <a:schemeClr val="lt1"/>
                  </a:solidFill>
                  <a:latin typeface="Fira Sans Extra Condensed"/>
                  <a:ea typeface="Fira Sans Extra Condensed"/>
                  <a:cs typeface="Fira Sans Extra Condensed"/>
                  <a:sym typeface="Fira Sans Extra Condensed"/>
                </a:endParaRPr>
              </a:p>
            </p:txBody>
          </p:sp>
        </p:grpSp>
      </p:grpSp>
      <p:grpSp>
        <p:nvGrpSpPr>
          <p:cNvPr id="110" name="Google Shape;110;p24"/>
          <p:cNvGrpSpPr/>
          <p:nvPr/>
        </p:nvGrpSpPr>
        <p:grpSpPr>
          <a:xfrm>
            <a:off x="3212008" y="914376"/>
            <a:ext cx="2719800" cy="1734000"/>
            <a:chOff x="3212008" y="990576"/>
            <a:chExt cx="2719800" cy="1734000"/>
          </a:xfrm>
        </p:grpSpPr>
        <p:sp>
          <p:nvSpPr>
            <p:cNvPr id="111" name="Google Shape;111;p24"/>
            <p:cNvSpPr/>
            <p:nvPr/>
          </p:nvSpPr>
          <p:spPr>
            <a:xfrm>
              <a:off x="3212008" y="990576"/>
              <a:ext cx="2719800" cy="1734000"/>
            </a:xfrm>
            <a:prstGeom prst="rect">
              <a:avLst/>
            </a:prstGeom>
            <a:solidFill>
              <a:srgbClr val="185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24"/>
            <p:cNvGrpSpPr/>
            <p:nvPr/>
          </p:nvGrpSpPr>
          <p:grpSpPr>
            <a:xfrm>
              <a:off x="3536008" y="1768169"/>
              <a:ext cx="2071800" cy="726306"/>
              <a:chOff x="3536008" y="1616994"/>
              <a:chExt cx="2071800" cy="726306"/>
            </a:xfrm>
          </p:grpSpPr>
          <p:sp>
            <p:nvSpPr>
              <p:cNvPr id="113" name="Google Shape;113;p24"/>
              <p:cNvSpPr txBox="1"/>
              <p:nvPr/>
            </p:nvSpPr>
            <p:spPr>
              <a:xfrm>
                <a:off x="3536008" y="1943100"/>
                <a:ext cx="207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 name="Google Shape;114;p24"/>
              <p:cNvSpPr txBox="1"/>
              <p:nvPr/>
            </p:nvSpPr>
            <p:spPr>
              <a:xfrm>
                <a:off x="3614608" y="1616994"/>
                <a:ext cx="19146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Data Preparation</a:t>
                </a:r>
                <a:endParaRPr b="1" sz="2000">
                  <a:solidFill>
                    <a:schemeClr val="lt1"/>
                  </a:solidFill>
                  <a:latin typeface="Fira Sans Extra Condensed"/>
                  <a:ea typeface="Fira Sans Extra Condensed"/>
                  <a:cs typeface="Fira Sans Extra Condensed"/>
                  <a:sym typeface="Fira Sans Extra Condensed"/>
                </a:endParaRPr>
              </a:p>
            </p:txBody>
          </p:sp>
        </p:grpSp>
      </p:grpSp>
      <p:grpSp>
        <p:nvGrpSpPr>
          <p:cNvPr id="115" name="Google Shape;115;p24"/>
          <p:cNvGrpSpPr/>
          <p:nvPr/>
        </p:nvGrpSpPr>
        <p:grpSpPr>
          <a:xfrm>
            <a:off x="6014478" y="914376"/>
            <a:ext cx="2719800" cy="1734000"/>
            <a:chOff x="6014478" y="990576"/>
            <a:chExt cx="2719800" cy="1734000"/>
          </a:xfrm>
        </p:grpSpPr>
        <p:sp>
          <p:nvSpPr>
            <p:cNvPr id="116" name="Google Shape;116;p24"/>
            <p:cNvSpPr/>
            <p:nvPr/>
          </p:nvSpPr>
          <p:spPr>
            <a:xfrm>
              <a:off x="6014478" y="990576"/>
              <a:ext cx="2719800" cy="1734000"/>
            </a:xfrm>
            <a:prstGeom prst="rect">
              <a:avLst/>
            </a:prstGeom>
            <a:solidFill>
              <a:srgbClr val="3E8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24"/>
            <p:cNvGrpSpPr/>
            <p:nvPr/>
          </p:nvGrpSpPr>
          <p:grpSpPr>
            <a:xfrm>
              <a:off x="6338478" y="1768169"/>
              <a:ext cx="2071800" cy="695406"/>
              <a:chOff x="6338478" y="1616994"/>
              <a:chExt cx="2071800" cy="695406"/>
            </a:xfrm>
          </p:grpSpPr>
          <p:sp>
            <p:nvSpPr>
              <p:cNvPr id="118" name="Google Shape;118;p24"/>
              <p:cNvSpPr txBox="1"/>
              <p:nvPr/>
            </p:nvSpPr>
            <p:spPr>
              <a:xfrm>
                <a:off x="6338478" y="1943100"/>
                <a:ext cx="207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1"/>
                  </a:solidFill>
                  <a:latin typeface="Roboto"/>
                  <a:ea typeface="Roboto"/>
                  <a:cs typeface="Roboto"/>
                  <a:sym typeface="Roboto"/>
                </a:endParaRPr>
              </a:p>
            </p:txBody>
          </p:sp>
          <p:sp>
            <p:nvSpPr>
              <p:cNvPr id="119" name="Google Shape;119;p24"/>
              <p:cNvSpPr txBox="1"/>
              <p:nvPr/>
            </p:nvSpPr>
            <p:spPr>
              <a:xfrm>
                <a:off x="6417078" y="1616994"/>
                <a:ext cx="19146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Data Visualization</a:t>
                </a:r>
                <a:endParaRPr b="1" sz="2000">
                  <a:solidFill>
                    <a:schemeClr val="lt1"/>
                  </a:solidFill>
                  <a:latin typeface="Fira Sans Extra Condensed"/>
                  <a:ea typeface="Fira Sans Extra Condensed"/>
                  <a:cs typeface="Fira Sans Extra Condensed"/>
                  <a:sym typeface="Fira Sans Extra Condensed"/>
                </a:endParaRPr>
              </a:p>
            </p:txBody>
          </p:sp>
        </p:grpSp>
      </p:grpSp>
      <p:grpSp>
        <p:nvGrpSpPr>
          <p:cNvPr id="120" name="Google Shape;120;p24"/>
          <p:cNvGrpSpPr/>
          <p:nvPr/>
        </p:nvGrpSpPr>
        <p:grpSpPr>
          <a:xfrm>
            <a:off x="409550" y="3267071"/>
            <a:ext cx="2719800" cy="1065023"/>
            <a:chOff x="409538" y="2809875"/>
            <a:chExt cx="2719800" cy="1734000"/>
          </a:xfrm>
        </p:grpSpPr>
        <p:sp>
          <p:nvSpPr>
            <p:cNvPr id="121" name="Google Shape;121;p24"/>
            <p:cNvSpPr/>
            <p:nvPr/>
          </p:nvSpPr>
          <p:spPr>
            <a:xfrm>
              <a:off x="409538" y="2809875"/>
              <a:ext cx="2719800" cy="1734000"/>
            </a:xfrm>
            <a:prstGeom prst="rect">
              <a:avLst/>
            </a:pr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24"/>
            <p:cNvGrpSpPr/>
            <p:nvPr/>
          </p:nvGrpSpPr>
          <p:grpSpPr>
            <a:xfrm>
              <a:off x="733538" y="3165169"/>
              <a:ext cx="2071800" cy="1349906"/>
              <a:chOff x="733538" y="2996544"/>
              <a:chExt cx="2071800" cy="1349906"/>
            </a:xfrm>
          </p:grpSpPr>
          <p:sp>
            <p:nvSpPr>
              <p:cNvPr id="123" name="Google Shape;123;p24"/>
              <p:cNvSpPr txBox="1"/>
              <p:nvPr/>
            </p:nvSpPr>
            <p:spPr>
              <a:xfrm>
                <a:off x="733538" y="3744950"/>
                <a:ext cx="2071800" cy="60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1"/>
                  </a:solidFill>
                  <a:latin typeface="Roboto"/>
                  <a:ea typeface="Roboto"/>
                  <a:cs typeface="Roboto"/>
                  <a:sym typeface="Roboto"/>
                </a:endParaRPr>
              </a:p>
            </p:txBody>
          </p:sp>
          <p:sp>
            <p:nvSpPr>
              <p:cNvPr id="124" name="Google Shape;124;p24"/>
              <p:cNvSpPr txBox="1"/>
              <p:nvPr/>
            </p:nvSpPr>
            <p:spPr>
              <a:xfrm>
                <a:off x="812138" y="2996544"/>
                <a:ext cx="1914600" cy="751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TF-IDF</a:t>
                </a:r>
                <a:endParaRPr b="1" sz="3000">
                  <a:solidFill>
                    <a:schemeClr val="lt1"/>
                  </a:solidFill>
                  <a:latin typeface="Fira Sans Extra Condensed"/>
                  <a:ea typeface="Fira Sans Extra Condensed"/>
                  <a:cs typeface="Fira Sans Extra Condensed"/>
                  <a:sym typeface="Fira Sans Extra Condensed"/>
                </a:endParaRPr>
              </a:p>
            </p:txBody>
          </p:sp>
        </p:grpSp>
      </p:grpSp>
      <p:grpSp>
        <p:nvGrpSpPr>
          <p:cNvPr id="125" name="Google Shape;125;p24"/>
          <p:cNvGrpSpPr/>
          <p:nvPr/>
        </p:nvGrpSpPr>
        <p:grpSpPr>
          <a:xfrm>
            <a:off x="3212000" y="3267071"/>
            <a:ext cx="2719800" cy="1065023"/>
            <a:chOff x="3212008" y="2809875"/>
            <a:chExt cx="2719800" cy="1734000"/>
          </a:xfrm>
        </p:grpSpPr>
        <p:sp>
          <p:nvSpPr>
            <p:cNvPr id="126" name="Google Shape;126;p24"/>
            <p:cNvSpPr/>
            <p:nvPr/>
          </p:nvSpPr>
          <p:spPr>
            <a:xfrm>
              <a:off x="3212008" y="2809875"/>
              <a:ext cx="2719800" cy="1734000"/>
            </a:xfrm>
            <a:prstGeom prst="rect">
              <a:avLst/>
            </a:pr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nvSpPr>
          <p:spPr>
            <a:xfrm>
              <a:off x="3614620" y="3147619"/>
              <a:ext cx="1914600" cy="751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GloVe</a:t>
              </a:r>
              <a:endParaRPr b="1" sz="3000">
                <a:solidFill>
                  <a:schemeClr val="lt1"/>
                </a:solidFill>
                <a:latin typeface="Fira Sans Extra Condensed"/>
                <a:ea typeface="Fira Sans Extra Condensed"/>
                <a:cs typeface="Fira Sans Extra Condensed"/>
                <a:sym typeface="Fira Sans Extra Condensed"/>
              </a:endParaRPr>
            </a:p>
          </p:txBody>
        </p:sp>
      </p:grpSp>
      <p:grpSp>
        <p:nvGrpSpPr>
          <p:cNvPr id="128" name="Google Shape;128;p24"/>
          <p:cNvGrpSpPr/>
          <p:nvPr/>
        </p:nvGrpSpPr>
        <p:grpSpPr>
          <a:xfrm>
            <a:off x="6014475" y="3267031"/>
            <a:ext cx="2719800" cy="1065023"/>
            <a:chOff x="6014478" y="2809875"/>
            <a:chExt cx="2719800" cy="1734000"/>
          </a:xfrm>
        </p:grpSpPr>
        <p:sp>
          <p:nvSpPr>
            <p:cNvPr id="129" name="Google Shape;129;p24"/>
            <p:cNvSpPr/>
            <p:nvPr/>
          </p:nvSpPr>
          <p:spPr>
            <a:xfrm>
              <a:off x="6014478" y="2809875"/>
              <a:ext cx="2719800" cy="1734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4"/>
            <p:cNvGrpSpPr/>
            <p:nvPr/>
          </p:nvGrpSpPr>
          <p:grpSpPr>
            <a:xfrm>
              <a:off x="6338478" y="3165169"/>
              <a:ext cx="2071800" cy="1349906"/>
              <a:chOff x="6338478" y="2996544"/>
              <a:chExt cx="2071800" cy="1349906"/>
            </a:xfrm>
          </p:grpSpPr>
          <p:sp>
            <p:nvSpPr>
              <p:cNvPr id="131" name="Google Shape;131;p24"/>
              <p:cNvSpPr txBox="1"/>
              <p:nvPr/>
            </p:nvSpPr>
            <p:spPr>
              <a:xfrm>
                <a:off x="6338478" y="3744950"/>
                <a:ext cx="2071800" cy="60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chemeClr val="lt1"/>
                  </a:solidFill>
                  <a:latin typeface="Roboto"/>
                  <a:ea typeface="Roboto"/>
                  <a:cs typeface="Roboto"/>
                  <a:sym typeface="Roboto"/>
                </a:endParaRPr>
              </a:p>
            </p:txBody>
          </p:sp>
          <p:sp>
            <p:nvSpPr>
              <p:cNvPr id="132" name="Google Shape;132;p24"/>
              <p:cNvSpPr txBox="1"/>
              <p:nvPr/>
            </p:nvSpPr>
            <p:spPr>
              <a:xfrm>
                <a:off x="6417078" y="2996544"/>
                <a:ext cx="1914600" cy="751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BERT</a:t>
                </a:r>
                <a:endParaRPr b="1" sz="3000">
                  <a:solidFill>
                    <a:schemeClr val="lt1"/>
                  </a:solidFill>
                  <a:latin typeface="Fira Sans Extra Condensed"/>
                  <a:ea typeface="Fira Sans Extra Condensed"/>
                  <a:cs typeface="Fira Sans Extra Condensed"/>
                  <a:sym typeface="Fira Sans Extra Condensed"/>
                </a:endParaRPr>
              </a:p>
            </p:txBody>
          </p:sp>
        </p:grpSp>
      </p:grpSp>
      <p:sp>
        <p:nvSpPr>
          <p:cNvPr id="133" name="Google Shape;133;p24"/>
          <p:cNvSpPr/>
          <p:nvPr/>
        </p:nvSpPr>
        <p:spPr>
          <a:xfrm>
            <a:off x="1534667" y="1096801"/>
            <a:ext cx="469555" cy="45720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34" name="Google Shape;134;p24"/>
          <p:cNvGrpSpPr/>
          <p:nvPr/>
        </p:nvGrpSpPr>
        <p:grpSpPr>
          <a:xfrm>
            <a:off x="4368017" y="1096805"/>
            <a:ext cx="407793" cy="457198"/>
            <a:chOff x="3299850" y="238575"/>
            <a:chExt cx="427725" cy="482225"/>
          </a:xfrm>
        </p:grpSpPr>
        <p:sp>
          <p:nvSpPr>
            <p:cNvPr id="135" name="Google Shape;135;p24"/>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6" name="Google Shape;136;p24"/>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7" name="Google Shape;137;p24"/>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 name="Google Shape;138;p24"/>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 name="Google Shape;139;p24"/>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0" name="Google Shape;140;p24"/>
          <p:cNvGrpSpPr/>
          <p:nvPr/>
        </p:nvGrpSpPr>
        <p:grpSpPr>
          <a:xfrm>
            <a:off x="7145763" y="1096798"/>
            <a:ext cx="457205" cy="457211"/>
            <a:chOff x="3962775" y="2683025"/>
            <a:chExt cx="296175" cy="295375"/>
          </a:xfrm>
        </p:grpSpPr>
        <p:sp>
          <p:nvSpPr>
            <p:cNvPr id="141" name="Google Shape;141;p24"/>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24"/>
          <p:cNvGrpSpPr/>
          <p:nvPr/>
        </p:nvGrpSpPr>
        <p:grpSpPr>
          <a:xfrm>
            <a:off x="409612" y="2729089"/>
            <a:ext cx="8324764" cy="457256"/>
            <a:chOff x="3212008" y="3115620"/>
            <a:chExt cx="2719800" cy="1734000"/>
          </a:xfrm>
        </p:grpSpPr>
        <p:sp>
          <p:nvSpPr>
            <p:cNvPr id="145" name="Google Shape;145;p24"/>
            <p:cNvSpPr/>
            <p:nvPr/>
          </p:nvSpPr>
          <p:spPr>
            <a:xfrm>
              <a:off x="3212008" y="3115620"/>
              <a:ext cx="2719800" cy="1734000"/>
            </a:xfrm>
            <a:prstGeom prst="rect">
              <a:avLst/>
            </a:prstGeom>
            <a:gradFill>
              <a:gsLst>
                <a:gs pos="0">
                  <a:srgbClr val="E77575"/>
                </a:gs>
                <a:gs pos="100000">
                  <a:srgbClr val="B2282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nvSpPr>
          <p:spPr>
            <a:xfrm>
              <a:off x="3614620" y="3436583"/>
              <a:ext cx="1914600" cy="1167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Creating Model</a:t>
              </a:r>
              <a:endParaRPr b="1" sz="2000">
                <a:solidFill>
                  <a:schemeClr val="lt1"/>
                </a:solidFill>
                <a:latin typeface="Fira Sans Extra Condensed"/>
                <a:ea typeface="Fira Sans Extra Condensed"/>
                <a:cs typeface="Fira Sans Extra Condensed"/>
                <a:sym typeface="Fira Sans Extra Condensed"/>
              </a:endParaRPr>
            </a:p>
          </p:txBody>
        </p:sp>
      </p:grpSp>
      <p:grpSp>
        <p:nvGrpSpPr>
          <p:cNvPr id="147" name="Google Shape;147;p24"/>
          <p:cNvGrpSpPr/>
          <p:nvPr/>
        </p:nvGrpSpPr>
        <p:grpSpPr>
          <a:xfrm>
            <a:off x="405437" y="4412814"/>
            <a:ext cx="8324764" cy="457256"/>
            <a:chOff x="3212008" y="3115620"/>
            <a:chExt cx="2719800" cy="1734000"/>
          </a:xfrm>
        </p:grpSpPr>
        <p:sp>
          <p:nvSpPr>
            <p:cNvPr id="148" name="Google Shape;148;p24"/>
            <p:cNvSpPr/>
            <p:nvPr/>
          </p:nvSpPr>
          <p:spPr>
            <a:xfrm>
              <a:off x="3212008" y="3115620"/>
              <a:ext cx="2719800" cy="1734000"/>
            </a:xfrm>
            <a:prstGeom prst="rect">
              <a:avLst/>
            </a:prstGeom>
            <a:gradFill>
              <a:gsLst>
                <a:gs pos="0">
                  <a:srgbClr val="E77575"/>
                </a:gs>
                <a:gs pos="100000">
                  <a:srgbClr val="B2282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nvSpPr>
          <p:spPr>
            <a:xfrm>
              <a:off x="3614620" y="3436583"/>
              <a:ext cx="1914600" cy="1167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 sz="2000">
                  <a:solidFill>
                    <a:schemeClr val="lt1"/>
                  </a:solidFill>
                  <a:latin typeface="Fira Sans Extra Condensed"/>
                  <a:ea typeface="Fira Sans Extra Condensed"/>
                  <a:cs typeface="Fira Sans Extra Condensed"/>
                  <a:sym typeface="Fira Sans Extra Condensed"/>
                </a:rPr>
                <a:t>Evaluation</a:t>
              </a:r>
              <a:endParaRPr b="1" sz="20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51"/>
          <p:cNvPicPr preferRelativeResize="0"/>
          <p:nvPr/>
        </p:nvPicPr>
        <p:blipFill>
          <a:blip r:embed="rId3">
            <a:alphaModFix/>
          </a:blip>
          <a:stretch>
            <a:fillRect/>
          </a:stretch>
        </p:blipFill>
        <p:spPr>
          <a:xfrm>
            <a:off x="5267750" y="61675"/>
            <a:ext cx="3876251" cy="1197249"/>
          </a:xfrm>
          <a:prstGeom prst="rect">
            <a:avLst/>
          </a:prstGeom>
          <a:noFill/>
          <a:ln>
            <a:noFill/>
          </a:ln>
        </p:spPr>
      </p:pic>
      <p:sp>
        <p:nvSpPr>
          <p:cNvPr id="543" name="Google Shape;543;p51"/>
          <p:cNvSpPr txBox="1"/>
          <p:nvPr>
            <p:ph type="title"/>
          </p:nvPr>
        </p:nvSpPr>
        <p:spPr>
          <a:xfrm>
            <a:off x="698025" y="462300"/>
            <a:ext cx="4920000" cy="468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Nunito"/>
              <a:buAutoNum type="arabicPeriod"/>
            </a:pPr>
            <a:r>
              <a:rPr b="1" lang="en" sz="1500">
                <a:latin typeface="Nunito"/>
                <a:ea typeface="Nunito"/>
                <a:cs typeface="Nunito"/>
                <a:sym typeface="Nunito"/>
              </a:rPr>
              <a:t>Forget Gate</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b="1" lang="en" sz="1500">
                <a:latin typeface="Nunito"/>
                <a:ea typeface="Nunito"/>
                <a:cs typeface="Nunito"/>
                <a:sym typeface="Nunito"/>
              </a:rPr>
              <a:t>Input Gate</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b="1" lang="en" sz="1500">
                <a:latin typeface="Nunito"/>
                <a:ea typeface="Nunito"/>
                <a:cs typeface="Nunito"/>
                <a:sym typeface="Nunito"/>
              </a:rPr>
              <a:t>Update old cell state</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0" lvl="0" marL="0" rtl="0" algn="l">
              <a:spcBef>
                <a:spcPts val="0"/>
              </a:spcBef>
              <a:spcAft>
                <a:spcPts val="0"/>
              </a:spcAft>
              <a:buNone/>
            </a:pPr>
            <a:r>
              <a:t/>
            </a:r>
            <a:endParaRPr b="1"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b="1" lang="en" sz="1500">
                <a:latin typeface="Nunito"/>
                <a:ea typeface="Nunito"/>
                <a:cs typeface="Nunito"/>
                <a:sym typeface="Nunito"/>
              </a:rPr>
              <a:t>Output Gate</a:t>
            </a:r>
            <a:endParaRPr b="1" sz="1500">
              <a:latin typeface="Nunito"/>
              <a:ea typeface="Nunito"/>
              <a:cs typeface="Nunito"/>
              <a:sym typeface="Nunito"/>
            </a:endParaRPr>
          </a:p>
        </p:txBody>
      </p:sp>
      <p:pic>
        <p:nvPicPr>
          <p:cNvPr id="544" name="Google Shape;544;p51"/>
          <p:cNvPicPr preferRelativeResize="0"/>
          <p:nvPr/>
        </p:nvPicPr>
        <p:blipFill>
          <a:blip r:embed="rId4">
            <a:alphaModFix/>
          </a:blip>
          <a:stretch>
            <a:fillRect/>
          </a:stretch>
        </p:blipFill>
        <p:spPr>
          <a:xfrm>
            <a:off x="5267813" y="1274875"/>
            <a:ext cx="3876187" cy="1197249"/>
          </a:xfrm>
          <a:prstGeom prst="rect">
            <a:avLst/>
          </a:prstGeom>
          <a:noFill/>
          <a:ln>
            <a:noFill/>
          </a:ln>
        </p:spPr>
      </p:pic>
      <p:pic>
        <p:nvPicPr>
          <p:cNvPr id="545" name="Google Shape;545;p51"/>
          <p:cNvPicPr preferRelativeResize="0"/>
          <p:nvPr/>
        </p:nvPicPr>
        <p:blipFill>
          <a:blip r:embed="rId5">
            <a:alphaModFix/>
          </a:blip>
          <a:stretch>
            <a:fillRect/>
          </a:stretch>
        </p:blipFill>
        <p:spPr>
          <a:xfrm>
            <a:off x="5267827" y="2564275"/>
            <a:ext cx="3876160" cy="1197249"/>
          </a:xfrm>
          <a:prstGeom prst="rect">
            <a:avLst/>
          </a:prstGeom>
          <a:noFill/>
          <a:ln>
            <a:noFill/>
          </a:ln>
        </p:spPr>
      </p:pic>
      <p:pic>
        <p:nvPicPr>
          <p:cNvPr id="546" name="Google Shape;546;p51"/>
          <p:cNvPicPr preferRelativeResize="0"/>
          <p:nvPr/>
        </p:nvPicPr>
        <p:blipFill>
          <a:blip r:embed="rId6">
            <a:alphaModFix/>
          </a:blip>
          <a:stretch>
            <a:fillRect/>
          </a:stretch>
        </p:blipFill>
        <p:spPr>
          <a:xfrm>
            <a:off x="5267757" y="3793850"/>
            <a:ext cx="3876224" cy="1197249"/>
          </a:xfrm>
          <a:prstGeom prst="rect">
            <a:avLst/>
          </a:prstGeom>
          <a:noFill/>
          <a:ln>
            <a:noFill/>
          </a:ln>
        </p:spPr>
      </p:pic>
    </p:spTree>
  </p:cSld>
  <p:clrMapOvr>
    <a:masterClrMapping/>
  </p:clrMapOvr>
  <p:transition spd="med">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52"/>
          <p:cNvPicPr preferRelativeResize="0"/>
          <p:nvPr/>
        </p:nvPicPr>
        <p:blipFill rotWithShape="1">
          <a:blip r:embed="rId3">
            <a:alphaModFix/>
          </a:blip>
          <a:srcRect b="23878" l="0" r="0" t="16408"/>
          <a:stretch/>
        </p:blipFill>
        <p:spPr>
          <a:xfrm>
            <a:off x="540875" y="329300"/>
            <a:ext cx="8062275" cy="4814208"/>
          </a:xfrm>
          <a:prstGeom prst="rect">
            <a:avLst/>
          </a:prstGeom>
          <a:noFill/>
          <a:ln>
            <a:noFill/>
          </a:ln>
        </p:spPr>
      </p:pic>
      <p:sp>
        <p:nvSpPr>
          <p:cNvPr id="552" name="Google Shape;552;p52"/>
          <p:cNvSpPr txBox="1"/>
          <p:nvPr>
            <p:ph type="title"/>
          </p:nvPr>
        </p:nvSpPr>
        <p:spPr>
          <a:xfrm>
            <a:off x="448988" y="201650"/>
            <a:ext cx="82377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Model Architecture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3"/>
          <p:cNvSpPr/>
          <p:nvPr/>
        </p:nvSpPr>
        <p:spPr>
          <a:xfrm>
            <a:off x="221975" y="1177775"/>
            <a:ext cx="8706600" cy="3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58" name="Google Shape;558;p53"/>
          <p:cNvSpPr txBox="1"/>
          <p:nvPr>
            <p:ph type="title"/>
          </p:nvPr>
        </p:nvSpPr>
        <p:spPr>
          <a:xfrm>
            <a:off x="448988" y="201650"/>
            <a:ext cx="82377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Fitting into Training and Testing Dataset</a:t>
            </a:r>
            <a:endParaRPr/>
          </a:p>
        </p:txBody>
      </p:sp>
      <p:sp>
        <p:nvSpPr>
          <p:cNvPr id="559" name="Google Shape;559;p53"/>
          <p:cNvSpPr txBox="1"/>
          <p:nvPr/>
        </p:nvSpPr>
        <p:spPr>
          <a:xfrm>
            <a:off x="354668" y="1491987"/>
            <a:ext cx="70533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Nunito ExtraBold"/>
                <a:ea typeface="Nunito ExtraBold"/>
                <a:cs typeface="Nunito ExtraBold"/>
                <a:sym typeface="Nunito ExtraBold"/>
              </a:rPr>
              <a:t>Number of epochs</a:t>
            </a:r>
            <a:r>
              <a:rPr b="1" lang="en" sz="1700">
                <a:solidFill>
                  <a:schemeClr val="lt1"/>
                </a:solidFill>
                <a:latin typeface="Nunito"/>
                <a:ea typeface="Nunito"/>
                <a:cs typeface="Nunito"/>
                <a:sym typeface="Nunito"/>
              </a:rPr>
              <a:t> </a:t>
            </a:r>
            <a:r>
              <a:rPr lang="en" sz="1700">
                <a:solidFill>
                  <a:schemeClr val="lt1"/>
                </a:solidFill>
                <a:latin typeface="Nunito SemiBold"/>
                <a:ea typeface="Nunito SemiBold"/>
                <a:cs typeface="Nunito SemiBold"/>
                <a:sym typeface="Nunito SemiBold"/>
              </a:rPr>
              <a:t>= 20</a:t>
            </a:r>
            <a:endParaRPr sz="1700">
              <a:solidFill>
                <a:schemeClr val="lt1"/>
              </a:solidFill>
              <a:latin typeface="Nunito SemiBold"/>
              <a:ea typeface="Nunito SemiBold"/>
              <a:cs typeface="Nunito SemiBold"/>
              <a:sym typeface="Nunito SemiBold"/>
            </a:endParaRPr>
          </a:p>
          <a:p>
            <a:pPr indent="0" lvl="0" marL="0" rtl="0" algn="l">
              <a:spcBef>
                <a:spcPts val="0"/>
              </a:spcBef>
              <a:spcAft>
                <a:spcPts val="0"/>
              </a:spcAft>
              <a:buNone/>
            </a:pPr>
            <a:r>
              <a:t/>
            </a:r>
            <a:endParaRPr sz="1700">
              <a:solidFill>
                <a:schemeClr val="lt1"/>
              </a:solidFill>
              <a:latin typeface="Nunito SemiBold"/>
              <a:ea typeface="Nunito SemiBold"/>
              <a:cs typeface="Nunito SemiBold"/>
              <a:sym typeface="Nunito SemiBold"/>
            </a:endParaRPr>
          </a:p>
          <a:p>
            <a:pPr indent="0" lvl="0" marL="0" rtl="0" algn="l">
              <a:spcBef>
                <a:spcPts val="0"/>
              </a:spcBef>
              <a:spcAft>
                <a:spcPts val="0"/>
              </a:spcAft>
              <a:buNone/>
            </a:pPr>
            <a:r>
              <a:rPr lang="en" sz="1700">
                <a:solidFill>
                  <a:schemeClr val="lt1"/>
                </a:solidFill>
                <a:latin typeface="Nunito SemiBold"/>
                <a:ea typeface="Nunito SemiBold"/>
                <a:cs typeface="Nunito SemiBold"/>
                <a:sym typeface="Nunito SemiBold"/>
              </a:rPr>
              <a:t>We have 4 variables: </a:t>
            </a:r>
            <a:endParaRPr sz="1700">
              <a:solidFill>
                <a:schemeClr val="lt1"/>
              </a:solidFill>
              <a:latin typeface="Nunito SemiBold"/>
              <a:ea typeface="Nunito SemiBold"/>
              <a:cs typeface="Nunito SemiBold"/>
              <a:sym typeface="Nunito SemiBold"/>
            </a:endParaRPr>
          </a:p>
          <a:p>
            <a:pPr indent="-336550" lvl="0" marL="457200" rtl="0" algn="l">
              <a:spcBef>
                <a:spcPts val="0"/>
              </a:spcBef>
              <a:spcAft>
                <a:spcPts val="0"/>
              </a:spcAft>
              <a:buClr>
                <a:schemeClr val="lt1"/>
              </a:buClr>
              <a:buSzPts val="1700"/>
              <a:buFont typeface="Nunito"/>
              <a:buChar char="●"/>
            </a:pPr>
            <a:r>
              <a:rPr b="1" lang="en" sz="1700">
                <a:solidFill>
                  <a:schemeClr val="lt1"/>
                </a:solidFill>
                <a:latin typeface="Nunito"/>
                <a:ea typeface="Nunito"/>
                <a:cs typeface="Nunito"/>
                <a:sym typeface="Nunito"/>
              </a:rPr>
              <a:t>Loss</a:t>
            </a:r>
            <a:endParaRPr b="1"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b="1" lang="en" sz="1700">
                <a:solidFill>
                  <a:schemeClr val="lt1"/>
                </a:solidFill>
                <a:latin typeface="Nunito"/>
                <a:ea typeface="Nunito"/>
                <a:cs typeface="Nunito"/>
                <a:sym typeface="Nunito"/>
              </a:rPr>
              <a:t>Accuracy</a:t>
            </a:r>
            <a:endParaRPr b="1"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SemiBold"/>
              <a:buChar char="●"/>
            </a:pPr>
            <a:r>
              <a:rPr b="1" lang="en" sz="1700">
                <a:solidFill>
                  <a:schemeClr val="lt1"/>
                </a:solidFill>
                <a:latin typeface="Nunito"/>
                <a:ea typeface="Nunito"/>
                <a:cs typeface="Nunito"/>
                <a:sym typeface="Nunito"/>
              </a:rPr>
              <a:t>Validation loss</a:t>
            </a:r>
            <a:endParaRPr b="1" sz="1700">
              <a:solidFill>
                <a:schemeClr val="lt1"/>
              </a:solidFill>
              <a:latin typeface="Nunito"/>
              <a:ea typeface="Nunito"/>
              <a:cs typeface="Nunito"/>
              <a:sym typeface="Nunito"/>
            </a:endParaRPr>
          </a:p>
          <a:p>
            <a:pPr indent="0" lvl="0" marL="457200" rtl="0" algn="l">
              <a:spcBef>
                <a:spcPts val="0"/>
              </a:spcBef>
              <a:spcAft>
                <a:spcPts val="0"/>
              </a:spcAft>
              <a:buNone/>
            </a:pPr>
            <a:r>
              <a:rPr b="1" lang="en" sz="1700">
                <a:solidFill>
                  <a:schemeClr val="lt1"/>
                </a:solidFill>
                <a:latin typeface="Nunito"/>
                <a:ea typeface="Nunito"/>
                <a:cs typeface="Nunito"/>
                <a:sym typeface="Nunito"/>
              </a:rPr>
              <a:t> </a:t>
            </a:r>
            <a:r>
              <a:rPr lang="en" sz="1700">
                <a:solidFill>
                  <a:schemeClr val="lt1"/>
                </a:solidFill>
                <a:latin typeface="Nunito SemiBold"/>
                <a:ea typeface="Nunito SemiBold"/>
                <a:cs typeface="Nunito SemiBold"/>
                <a:sym typeface="Nunito SemiBold"/>
              </a:rPr>
              <a:t>(loss for the test dataset)</a:t>
            </a:r>
            <a:endParaRPr sz="1700">
              <a:solidFill>
                <a:schemeClr val="lt1"/>
              </a:solidFill>
              <a:latin typeface="Nunito SemiBold"/>
              <a:ea typeface="Nunito SemiBold"/>
              <a:cs typeface="Nunito SemiBold"/>
              <a:sym typeface="Nunito SemiBold"/>
            </a:endParaRPr>
          </a:p>
          <a:p>
            <a:pPr indent="-336550" lvl="0" marL="457200" rtl="0" algn="l">
              <a:spcBef>
                <a:spcPts val="0"/>
              </a:spcBef>
              <a:spcAft>
                <a:spcPts val="0"/>
              </a:spcAft>
              <a:buClr>
                <a:schemeClr val="lt1"/>
              </a:buClr>
              <a:buSzPts val="1700"/>
              <a:buFont typeface="Nunito SemiBold"/>
              <a:buChar char="●"/>
            </a:pPr>
            <a:r>
              <a:rPr b="1" lang="en" sz="1700">
                <a:solidFill>
                  <a:schemeClr val="lt1"/>
                </a:solidFill>
                <a:latin typeface="Nunito"/>
                <a:ea typeface="Nunito"/>
                <a:cs typeface="Nunito"/>
                <a:sym typeface="Nunito"/>
              </a:rPr>
              <a:t>Validation accuracy </a:t>
            </a:r>
            <a:endParaRPr b="1" sz="1700">
              <a:solidFill>
                <a:schemeClr val="lt1"/>
              </a:solidFill>
              <a:latin typeface="Nunito"/>
              <a:ea typeface="Nunito"/>
              <a:cs typeface="Nunito"/>
              <a:sym typeface="Nunito"/>
            </a:endParaRPr>
          </a:p>
          <a:p>
            <a:pPr indent="0" lvl="0" marL="457200" rtl="0" algn="l">
              <a:spcBef>
                <a:spcPts val="0"/>
              </a:spcBef>
              <a:spcAft>
                <a:spcPts val="0"/>
              </a:spcAft>
              <a:buNone/>
            </a:pPr>
            <a:r>
              <a:rPr lang="en" sz="1700">
                <a:solidFill>
                  <a:schemeClr val="lt1"/>
                </a:solidFill>
                <a:latin typeface="Nunito SemiBold"/>
                <a:ea typeface="Nunito SemiBold"/>
                <a:cs typeface="Nunito SemiBold"/>
                <a:sym typeface="Nunito SemiBold"/>
              </a:rPr>
              <a:t>(loss for the train dataset)</a:t>
            </a:r>
            <a:endParaRPr sz="1600">
              <a:solidFill>
                <a:schemeClr val="lt1"/>
              </a:solidFill>
              <a:latin typeface="Roboto"/>
              <a:ea typeface="Roboto"/>
              <a:cs typeface="Roboto"/>
              <a:sym typeface="Roboto"/>
            </a:endParaRPr>
          </a:p>
        </p:txBody>
      </p:sp>
      <p:pic>
        <p:nvPicPr>
          <p:cNvPr id="560" name="Google Shape;560;p53"/>
          <p:cNvPicPr preferRelativeResize="0"/>
          <p:nvPr/>
        </p:nvPicPr>
        <p:blipFill>
          <a:blip r:embed="rId3">
            <a:alphaModFix/>
          </a:blip>
          <a:stretch>
            <a:fillRect/>
          </a:stretch>
        </p:blipFill>
        <p:spPr>
          <a:xfrm>
            <a:off x="3852700" y="1366162"/>
            <a:ext cx="4689976" cy="303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4"/>
          <p:cNvSpPr txBox="1"/>
          <p:nvPr>
            <p:ph type="title"/>
          </p:nvPr>
        </p:nvSpPr>
        <p:spPr>
          <a:xfrm>
            <a:off x="448988" y="201650"/>
            <a:ext cx="82377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of LSTM Model</a:t>
            </a:r>
            <a:endParaRPr/>
          </a:p>
        </p:txBody>
      </p:sp>
      <p:sp>
        <p:nvSpPr>
          <p:cNvPr id="566" name="Google Shape;566;p54"/>
          <p:cNvSpPr txBox="1"/>
          <p:nvPr/>
        </p:nvSpPr>
        <p:spPr>
          <a:xfrm>
            <a:off x="1330425" y="1486075"/>
            <a:ext cx="714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ExtraBold"/>
                <a:ea typeface="Nunito ExtraBold"/>
                <a:cs typeface="Nunito ExtraBold"/>
                <a:sym typeface="Nunito ExtraBold"/>
              </a:rPr>
              <a:t>n=64</a:t>
            </a:r>
            <a:endParaRPr sz="1600">
              <a:latin typeface="Nunito ExtraBold"/>
              <a:ea typeface="Nunito ExtraBold"/>
              <a:cs typeface="Nunito ExtraBold"/>
              <a:sym typeface="Nunito ExtraBold"/>
            </a:endParaRPr>
          </a:p>
        </p:txBody>
      </p:sp>
      <p:sp>
        <p:nvSpPr>
          <p:cNvPr id="567" name="Google Shape;567;p54"/>
          <p:cNvSpPr txBox="1"/>
          <p:nvPr/>
        </p:nvSpPr>
        <p:spPr>
          <a:xfrm>
            <a:off x="4092225" y="1486075"/>
            <a:ext cx="96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ExtraBold"/>
                <a:ea typeface="Nunito ExtraBold"/>
                <a:cs typeface="Nunito ExtraBold"/>
                <a:sym typeface="Nunito ExtraBold"/>
              </a:rPr>
              <a:t>n=128</a:t>
            </a:r>
            <a:endParaRPr sz="1600">
              <a:latin typeface="Nunito ExtraBold"/>
              <a:ea typeface="Nunito ExtraBold"/>
              <a:cs typeface="Nunito ExtraBold"/>
              <a:sym typeface="Nunito ExtraBold"/>
            </a:endParaRPr>
          </a:p>
        </p:txBody>
      </p:sp>
      <p:sp>
        <p:nvSpPr>
          <p:cNvPr id="568" name="Google Shape;568;p54"/>
          <p:cNvSpPr txBox="1"/>
          <p:nvPr/>
        </p:nvSpPr>
        <p:spPr>
          <a:xfrm>
            <a:off x="7106025" y="1486075"/>
            <a:ext cx="96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ExtraBold"/>
                <a:ea typeface="Nunito ExtraBold"/>
                <a:cs typeface="Nunito ExtraBold"/>
                <a:sym typeface="Nunito ExtraBold"/>
              </a:rPr>
              <a:t>n=256</a:t>
            </a:r>
            <a:endParaRPr sz="1600">
              <a:latin typeface="Nunito ExtraBold"/>
              <a:ea typeface="Nunito ExtraBold"/>
              <a:cs typeface="Nunito ExtraBold"/>
              <a:sym typeface="Nunito ExtraBold"/>
            </a:endParaRPr>
          </a:p>
        </p:txBody>
      </p:sp>
      <p:sp>
        <p:nvSpPr>
          <p:cNvPr id="569" name="Google Shape;569;p54"/>
          <p:cNvSpPr txBox="1"/>
          <p:nvPr/>
        </p:nvSpPr>
        <p:spPr>
          <a:xfrm>
            <a:off x="1174850" y="4138775"/>
            <a:ext cx="6786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Nunito ExtraBold"/>
                <a:ea typeface="Nunito ExtraBold"/>
                <a:cs typeface="Nunito ExtraBold"/>
                <a:sym typeface="Nunito ExtraBold"/>
              </a:rPr>
              <a:t>Loss Rate for </a:t>
            </a:r>
            <a:r>
              <a:rPr lang="en" sz="2400">
                <a:solidFill>
                  <a:srgbClr val="2F6DA3"/>
                </a:solidFill>
                <a:latin typeface="Nunito ExtraBold"/>
                <a:ea typeface="Nunito ExtraBold"/>
                <a:cs typeface="Nunito ExtraBold"/>
                <a:sym typeface="Nunito ExtraBold"/>
              </a:rPr>
              <a:t>Training </a:t>
            </a:r>
            <a:r>
              <a:rPr lang="en" sz="2400">
                <a:latin typeface="Nunito ExtraBold"/>
                <a:ea typeface="Nunito ExtraBold"/>
                <a:cs typeface="Nunito ExtraBold"/>
                <a:sym typeface="Nunito ExtraBold"/>
              </a:rPr>
              <a:t>and </a:t>
            </a:r>
            <a:r>
              <a:rPr lang="en" sz="2400">
                <a:solidFill>
                  <a:srgbClr val="E69138"/>
                </a:solidFill>
                <a:latin typeface="Nunito ExtraBold"/>
                <a:ea typeface="Nunito ExtraBold"/>
                <a:cs typeface="Nunito ExtraBold"/>
                <a:sym typeface="Nunito ExtraBold"/>
              </a:rPr>
              <a:t>Testing </a:t>
            </a:r>
            <a:r>
              <a:rPr lang="en" sz="2400">
                <a:latin typeface="Nunito ExtraBold"/>
                <a:ea typeface="Nunito ExtraBold"/>
                <a:cs typeface="Nunito ExtraBold"/>
                <a:sym typeface="Nunito ExtraBold"/>
              </a:rPr>
              <a:t>Dataset</a:t>
            </a:r>
            <a:endParaRPr sz="2400">
              <a:latin typeface="Nunito ExtraBold"/>
              <a:ea typeface="Nunito ExtraBold"/>
              <a:cs typeface="Nunito ExtraBold"/>
              <a:sym typeface="Nunito ExtraBold"/>
            </a:endParaRPr>
          </a:p>
        </p:txBody>
      </p:sp>
      <p:pic>
        <p:nvPicPr>
          <p:cNvPr id="570" name="Google Shape;570;p54"/>
          <p:cNvPicPr preferRelativeResize="0"/>
          <p:nvPr/>
        </p:nvPicPr>
        <p:blipFill>
          <a:blip r:embed="rId3">
            <a:alphaModFix/>
          </a:blip>
          <a:stretch>
            <a:fillRect/>
          </a:stretch>
        </p:blipFill>
        <p:spPr>
          <a:xfrm>
            <a:off x="273851" y="1880161"/>
            <a:ext cx="2827460" cy="1548674"/>
          </a:xfrm>
          <a:prstGeom prst="rect">
            <a:avLst/>
          </a:prstGeom>
          <a:noFill/>
          <a:ln>
            <a:noFill/>
          </a:ln>
        </p:spPr>
      </p:pic>
      <p:pic>
        <p:nvPicPr>
          <p:cNvPr id="571" name="Google Shape;571;p54"/>
          <p:cNvPicPr preferRelativeResize="0"/>
          <p:nvPr/>
        </p:nvPicPr>
        <p:blipFill>
          <a:blip r:embed="rId4">
            <a:alphaModFix/>
          </a:blip>
          <a:stretch>
            <a:fillRect/>
          </a:stretch>
        </p:blipFill>
        <p:spPr>
          <a:xfrm>
            <a:off x="3173025" y="1880175"/>
            <a:ext cx="2827451" cy="1548650"/>
          </a:xfrm>
          <a:prstGeom prst="rect">
            <a:avLst/>
          </a:prstGeom>
          <a:noFill/>
          <a:ln>
            <a:noFill/>
          </a:ln>
        </p:spPr>
      </p:pic>
      <p:pic>
        <p:nvPicPr>
          <p:cNvPr id="572" name="Google Shape;572;p54"/>
          <p:cNvPicPr preferRelativeResize="0"/>
          <p:nvPr/>
        </p:nvPicPr>
        <p:blipFill>
          <a:blip r:embed="rId5">
            <a:alphaModFix/>
          </a:blip>
          <a:stretch>
            <a:fillRect/>
          </a:stretch>
        </p:blipFill>
        <p:spPr>
          <a:xfrm>
            <a:off x="6164194" y="1880163"/>
            <a:ext cx="2849947" cy="1548674"/>
          </a:xfrm>
          <a:prstGeom prst="rect">
            <a:avLst/>
          </a:prstGeom>
          <a:noFill/>
          <a:ln>
            <a:noFill/>
          </a:ln>
        </p:spPr>
      </p:pic>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5"/>
          <p:cNvSpPr/>
          <p:nvPr/>
        </p:nvSpPr>
        <p:spPr>
          <a:xfrm>
            <a:off x="313075" y="1580325"/>
            <a:ext cx="2370600" cy="20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55"/>
          <p:cNvPicPr preferRelativeResize="0"/>
          <p:nvPr/>
        </p:nvPicPr>
        <p:blipFill>
          <a:blip r:embed="rId3">
            <a:alphaModFix/>
          </a:blip>
          <a:stretch>
            <a:fillRect/>
          </a:stretch>
        </p:blipFill>
        <p:spPr>
          <a:xfrm>
            <a:off x="3917375" y="0"/>
            <a:ext cx="5226626" cy="1832975"/>
          </a:xfrm>
          <a:prstGeom prst="rect">
            <a:avLst/>
          </a:prstGeom>
          <a:noFill/>
          <a:ln>
            <a:noFill/>
          </a:ln>
        </p:spPr>
      </p:pic>
      <p:pic>
        <p:nvPicPr>
          <p:cNvPr id="579" name="Google Shape;579;p55"/>
          <p:cNvPicPr preferRelativeResize="0"/>
          <p:nvPr/>
        </p:nvPicPr>
        <p:blipFill>
          <a:blip r:embed="rId4">
            <a:alphaModFix/>
          </a:blip>
          <a:stretch>
            <a:fillRect/>
          </a:stretch>
        </p:blipFill>
        <p:spPr>
          <a:xfrm>
            <a:off x="3917375" y="1655263"/>
            <a:ext cx="5226637" cy="1832975"/>
          </a:xfrm>
          <a:prstGeom prst="rect">
            <a:avLst/>
          </a:prstGeom>
          <a:noFill/>
          <a:ln>
            <a:noFill/>
          </a:ln>
        </p:spPr>
      </p:pic>
      <p:pic>
        <p:nvPicPr>
          <p:cNvPr id="580" name="Google Shape;580;p55"/>
          <p:cNvPicPr preferRelativeResize="0"/>
          <p:nvPr/>
        </p:nvPicPr>
        <p:blipFill>
          <a:blip r:embed="rId5">
            <a:alphaModFix/>
          </a:blip>
          <a:stretch>
            <a:fillRect/>
          </a:stretch>
        </p:blipFill>
        <p:spPr>
          <a:xfrm>
            <a:off x="3913303" y="3310553"/>
            <a:ext cx="5226547" cy="1832950"/>
          </a:xfrm>
          <a:prstGeom prst="rect">
            <a:avLst/>
          </a:prstGeom>
          <a:noFill/>
          <a:ln>
            <a:noFill/>
          </a:ln>
        </p:spPr>
      </p:pic>
      <p:sp>
        <p:nvSpPr>
          <p:cNvPr id="581" name="Google Shape;581;p55"/>
          <p:cNvSpPr txBox="1"/>
          <p:nvPr/>
        </p:nvSpPr>
        <p:spPr>
          <a:xfrm>
            <a:off x="3077975" y="30896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n=64</a:t>
            </a:r>
            <a:endParaRPr sz="1700">
              <a:solidFill>
                <a:srgbClr val="212121"/>
              </a:solidFill>
              <a:highlight>
                <a:srgbClr val="FFFFFF"/>
              </a:highlight>
              <a:latin typeface="Nunito SemiBold"/>
              <a:ea typeface="Nunito SemiBold"/>
              <a:cs typeface="Nunito SemiBold"/>
              <a:sym typeface="Nunito SemiBold"/>
            </a:endParaRPr>
          </a:p>
        </p:txBody>
      </p:sp>
      <p:sp>
        <p:nvSpPr>
          <p:cNvPr id="582" name="Google Shape;582;p55"/>
          <p:cNvSpPr txBox="1"/>
          <p:nvPr/>
        </p:nvSpPr>
        <p:spPr>
          <a:xfrm>
            <a:off x="3077975" y="200191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n=128</a:t>
            </a:r>
            <a:endParaRPr sz="1700">
              <a:solidFill>
                <a:srgbClr val="212121"/>
              </a:solidFill>
              <a:highlight>
                <a:srgbClr val="FFFFFF"/>
              </a:highlight>
              <a:latin typeface="Nunito SemiBold"/>
              <a:ea typeface="Nunito SemiBold"/>
              <a:cs typeface="Nunito SemiBold"/>
              <a:sym typeface="Nunito SemiBold"/>
            </a:endParaRPr>
          </a:p>
        </p:txBody>
      </p:sp>
      <p:sp>
        <p:nvSpPr>
          <p:cNvPr id="583" name="Google Shape;583;p55"/>
          <p:cNvSpPr txBox="1"/>
          <p:nvPr/>
        </p:nvSpPr>
        <p:spPr>
          <a:xfrm>
            <a:off x="3077975" y="369486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n=256</a:t>
            </a:r>
            <a:endParaRPr sz="1700">
              <a:solidFill>
                <a:srgbClr val="212121"/>
              </a:solidFill>
              <a:highlight>
                <a:srgbClr val="FFFFFF"/>
              </a:highlight>
              <a:latin typeface="Nunito SemiBold"/>
              <a:ea typeface="Nunito SemiBold"/>
              <a:cs typeface="Nunito SemiBold"/>
              <a:sym typeface="Nunito SemiBold"/>
            </a:endParaRPr>
          </a:p>
        </p:txBody>
      </p:sp>
      <p:sp>
        <p:nvSpPr>
          <p:cNvPr id="584" name="Google Shape;584;p55"/>
          <p:cNvSpPr txBox="1"/>
          <p:nvPr/>
        </p:nvSpPr>
        <p:spPr>
          <a:xfrm>
            <a:off x="484125" y="1709850"/>
            <a:ext cx="2163900" cy="1723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Nunito"/>
                <a:ea typeface="Nunito"/>
                <a:cs typeface="Nunito"/>
                <a:sym typeface="Nunito"/>
              </a:rPr>
              <a:t>Accuracy rate </a:t>
            </a:r>
            <a:endParaRPr b="1" sz="2500">
              <a:solidFill>
                <a:schemeClr val="lt1"/>
              </a:solidFill>
              <a:latin typeface="Nunito"/>
              <a:ea typeface="Nunito"/>
              <a:cs typeface="Nunito"/>
              <a:sym typeface="Nunito"/>
            </a:endParaRPr>
          </a:p>
          <a:p>
            <a:pPr indent="0" lvl="0" marL="0" rtl="0" algn="l">
              <a:spcBef>
                <a:spcPts val="0"/>
              </a:spcBef>
              <a:spcAft>
                <a:spcPts val="0"/>
              </a:spcAft>
              <a:buNone/>
            </a:pPr>
            <a:r>
              <a:rPr b="1" lang="en" sz="2500">
                <a:solidFill>
                  <a:schemeClr val="lt1"/>
                </a:solidFill>
                <a:latin typeface="Nunito"/>
                <a:ea typeface="Nunito"/>
                <a:cs typeface="Nunito"/>
                <a:sym typeface="Nunito"/>
              </a:rPr>
              <a:t>for training</a:t>
            </a:r>
            <a:endParaRPr b="1" sz="2500">
              <a:solidFill>
                <a:schemeClr val="lt1"/>
              </a:solidFill>
              <a:latin typeface="Nunito"/>
              <a:ea typeface="Nunito"/>
              <a:cs typeface="Nunito"/>
              <a:sym typeface="Nunito"/>
            </a:endParaRPr>
          </a:p>
          <a:p>
            <a:pPr indent="0" lvl="0" marL="0" rtl="0" algn="l">
              <a:spcBef>
                <a:spcPts val="0"/>
              </a:spcBef>
              <a:spcAft>
                <a:spcPts val="0"/>
              </a:spcAft>
              <a:buNone/>
            </a:pPr>
            <a:r>
              <a:rPr b="1" lang="en" sz="2500">
                <a:solidFill>
                  <a:schemeClr val="lt1"/>
                </a:solidFill>
                <a:latin typeface="Nunito"/>
                <a:ea typeface="Nunito"/>
                <a:cs typeface="Nunito"/>
                <a:sym typeface="Nunito"/>
              </a:rPr>
              <a:t>dataset</a:t>
            </a:r>
            <a:endParaRPr sz="2500">
              <a:solidFill>
                <a:schemeClr val="lt1"/>
              </a:solidFill>
              <a:latin typeface="Nunito SemiBold"/>
              <a:ea typeface="Nunito SemiBold"/>
              <a:cs typeface="Nunito SemiBold"/>
              <a:sym typeface="Nunito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6"/>
          <p:cNvSpPr/>
          <p:nvPr/>
        </p:nvSpPr>
        <p:spPr>
          <a:xfrm>
            <a:off x="313075" y="1580325"/>
            <a:ext cx="2370600" cy="2012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6"/>
          <p:cNvSpPr txBox="1"/>
          <p:nvPr/>
        </p:nvSpPr>
        <p:spPr>
          <a:xfrm>
            <a:off x="466275" y="1709850"/>
            <a:ext cx="2163900" cy="17238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Nunito"/>
                <a:ea typeface="Nunito"/>
                <a:cs typeface="Nunito"/>
                <a:sym typeface="Nunito"/>
              </a:rPr>
              <a:t>Accuracy rate </a:t>
            </a:r>
            <a:endParaRPr b="1" sz="2500">
              <a:solidFill>
                <a:schemeClr val="lt1"/>
              </a:solidFill>
              <a:latin typeface="Nunito"/>
              <a:ea typeface="Nunito"/>
              <a:cs typeface="Nunito"/>
              <a:sym typeface="Nunito"/>
            </a:endParaRPr>
          </a:p>
          <a:p>
            <a:pPr indent="0" lvl="0" marL="0" rtl="0" algn="l">
              <a:spcBef>
                <a:spcPts val="0"/>
              </a:spcBef>
              <a:spcAft>
                <a:spcPts val="0"/>
              </a:spcAft>
              <a:buNone/>
            </a:pPr>
            <a:r>
              <a:rPr b="1" lang="en" sz="2500">
                <a:solidFill>
                  <a:schemeClr val="lt1"/>
                </a:solidFill>
                <a:latin typeface="Nunito"/>
                <a:ea typeface="Nunito"/>
                <a:cs typeface="Nunito"/>
                <a:sym typeface="Nunito"/>
              </a:rPr>
              <a:t>for testing dataset</a:t>
            </a:r>
            <a:endParaRPr sz="2500">
              <a:solidFill>
                <a:schemeClr val="lt1"/>
              </a:solidFill>
              <a:latin typeface="Nunito SemiBold"/>
              <a:ea typeface="Nunito SemiBold"/>
              <a:cs typeface="Nunito SemiBold"/>
              <a:sym typeface="Nunito SemiBold"/>
            </a:endParaRPr>
          </a:p>
        </p:txBody>
      </p:sp>
      <p:pic>
        <p:nvPicPr>
          <p:cNvPr id="591" name="Google Shape;591;p56"/>
          <p:cNvPicPr preferRelativeResize="0"/>
          <p:nvPr/>
        </p:nvPicPr>
        <p:blipFill>
          <a:blip r:embed="rId3">
            <a:alphaModFix/>
          </a:blip>
          <a:stretch>
            <a:fillRect/>
          </a:stretch>
        </p:blipFill>
        <p:spPr>
          <a:xfrm>
            <a:off x="3917467" y="0"/>
            <a:ext cx="5226532" cy="1832950"/>
          </a:xfrm>
          <a:prstGeom prst="rect">
            <a:avLst/>
          </a:prstGeom>
          <a:noFill/>
          <a:ln>
            <a:noFill/>
          </a:ln>
        </p:spPr>
      </p:pic>
      <p:pic>
        <p:nvPicPr>
          <p:cNvPr id="592" name="Google Shape;592;p56"/>
          <p:cNvPicPr preferRelativeResize="0"/>
          <p:nvPr/>
        </p:nvPicPr>
        <p:blipFill>
          <a:blip r:embed="rId4">
            <a:alphaModFix/>
          </a:blip>
          <a:stretch>
            <a:fillRect/>
          </a:stretch>
        </p:blipFill>
        <p:spPr>
          <a:xfrm>
            <a:off x="3917476" y="1832961"/>
            <a:ext cx="5226525" cy="1832942"/>
          </a:xfrm>
          <a:prstGeom prst="rect">
            <a:avLst/>
          </a:prstGeom>
          <a:noFill/>
          <a:ln>
            <a:noFill/>
          </a:ln>
        </p:spPr>
      </p:pic>
      <p:pic>
        <p:nvPicPr>
          <p:cNvPr id="593" name="Google Shape;593;p56"/>
          <p:cNvPicPr preferRelativeResize="0"/>
          <p:nvPr/>
        </p:nvPicPr>
        <p:blipFill>
          <a:blip r:embed="rId5">
            <a:alphaModFix/>
          </a:blip>
          <a:stretch>
            <a:fillRect/>
          </a:stretch>
        </p:blipFill>
        <p:spPr>
          <a:xfrm>
            <a:off x="3917476" y="3310561"/>
            <a:ext cx="5226525" cy="1832942"/>
          </a:xfrm>
          <a:prstGeom prst="rect">
            <a:avLst/>
          </a:prstGeom>
          <a:noFill/>
          <a:ln>
            <a:noFill/>
          </a:ln>
        </p:spPr>
      </p:pic>
      <p:sp>
        <p:nvSpPr>
          <p:cNvPr id="594" name="Google Shape;594;p56"/>
          <p:cNvSpPr txBox="1"/>
          <p:nvPr/>
        </p:nvSpPr>
        <p:spPr>
          <a:xfrm>
            <a:off x="3230375" y="46136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n=64</a:t>
            </a:r>
            <a:endParaRPr sz="1700">
              <a:solidFill>
                <a:srgbClr val="212121"/>
              </a:solidFill>
              <a:highlight>
                <a:srgbClr val="FFFFFF"/>
              </a:highlight>
              <a:latin typeface="Nunito SemiBold"/>
              <a:ea typeface="Nunito SemiBold"/>
              <a:cs typeface="Nunito SemiBold"/>
              <a:sym typeface="Nunito SemiBold"/>
            </a:endParaRPr>
          </a:p>
        </p:txBody>
      </p:sp>
      <p:sp>
        <p:nvSpPr>
          <p:cNvPr id="595" name="Google Shape;595;p56"/>
          <p:cNvSpPr txBox="1"/>
          <p:nvPr/>
        </p:nvSpPr>
        <p:spPr>
          <a:xfrm>
            <a:off x="3230375" y="215431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n=128</a:t>
            </a:r>
            <a:endParaRPr sz="1700">
              <a:solidFill>
                <a:srgbClr val="212121"/>
              </a:solidFill>
              <a:highlight>
                <a:srgbClr val="FFFFFF"/>
              </a:highlight>
              <a:latin typeface="Nunito SemiBold"/>
              <a:ea typeface="Nunito SemiBold"/>
              <a:cs typeface="Nunito SemiBold"/>
              <a:sym typeface="Nunito SemiBold"/>
            </a:endParaRPr>
          </a:p>
        </p:txBody>
      </p:sp>
      <p:sp>
        <p:nvSpPr>
          <p:cNvPr id="596" name="Google Shape;596;p56"/>
          <p:cNvSpPr txBox="1"/>
          <p:nvPr/>
        </p:nvSpPr>
        <p:spPr>
          <a:xfrm>
            <a:off x="3230375" y="384726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n=256</a:t>
            </a:r>
            <a:endParaRPr sz="1700">
              <a:solidFill>
                <a:srgbClr val="212121"/>
              </a:solidFill>
              <a:highlight>
                <a:srgbClr val="FFFFFF"/>
              </a:highlight>
              <a:latin typeface="Nunito SemiBold"/>
              <a:ea typeface="Nunito SemiBold"/>
              <a:cs typeface="Nunito SemiBold"/>
              <a:sym typeface="Nunito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7"/>
          <p:cNvSpPr txBox="1"/>
          <p:nvPr>
            <p:ph type="title"/>
          </p:nvPr>
        </p:nvSpPr>
        <p:spPr>
          <a:xfrm>
            <a:off x="448988" y="201650"/>
            <a:ext cx="82377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of LSTM Model</a:t>
            </a:r>
            <a:endParaRPr/>
          </a:p>
        </p:txBody>
      </p:sp>
      <p:pic>
        <p:nvPicPr>
          <p:cNvPr id="602" name="Google Shape;602;p57"/>
          <p:cNvPicPr preferRelativeResize="0"/>
          <p:nvPr/>
        </p:nvPicPr>
        <p:blipFill rotWithShape="1">
          <a:blip r:embed="rId3">
            <a:alphaModFix/>
          </a:blip>
          <a:srcRect b="1559" l="0" r="0" t="1569"/>
          <a:stretch/>
        </p:blipFill>
        <p:spPr>
          <a:xfrm>
            <a:off x="3227723" y="2058900"/>
            <a:ext cx="2714701" cy="1816575"/>
          </a:xfrm>
          <a:prstGeom prst="rect">
            <a:avLst/>
          </a:prstGeom>
          <a:noFill/>
          <a:ln>
            <a:noFill/>
          </a:ln>
        </p:spPr>
      </p:pic>
      <p:pic>
        <p:nvPicPr>
          <p:cNvPr id="603" name="Google Shape;603;p57"/>
          <p:cNvPicPr preferRelativeResize="0"/>
          <p:nvPr/>
        </p:nvPicPr>
        <p:blipFill rotWithShape="1">
          <a:blip r:embed="rId4">
            <a:alphaModFix/>
          </a:blip>
          <a:srcRect b="0" l="0" r="0" t="0"/>
          <a:stretch/>
        </p:blipFill>
        <p:spPr>
          <a:xfrm>
            <a:off x="6224600" y="2011450"/>
            <a:ext cx="2767001" cy="1911466"/>
          </a:xfrm>
          <a:prstGeom prst="rect">
            <a:avLst/>
          </a:prstGeom>
          <a:noFill/>
          <a:ln>
            <a:noFill/>
          </a:ln>
        </p:spPr>
      </p:pic>
      <p:sp>
        <p:nvSpPr>
          <p:cNvPr id="604" name="Google Shape;604;p57"/>
          <p:cNvSpPr txBox="1"/>
          <p:nvPr/>
        </p:nvSpPr>
        <p:spPr>
          <a:xfrm>
            <a:off x="1169800" y="1471013"/>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n=64</a:t>
            </a:r>
            <a:endParaRPr sz="1700">
              <a:solidFill>
                <a:srgbClr val="212121"/>
              </a:solidFill>
              <a:highlight>
                <a:srgbClr val="FFFFFF"/>
              </a:highlight>
              <a:latin typeface="Nunito SemiBold"/>
              <a:ea typeface="Nunito SemiBold"/>
              <a:cs typeface="Nunito SemiBold"/>
              <a:sym typeface="Nunito SemiBold"/>
            </a:endParaRPr>
          </a:p>
        </p:txBody>
      </p:sp>
      <p:sp>
        <p:nvSpPr>
          <p:cNvPr id="605" name="Google Shape;605;p57"/>
          <p:cNvSpPr txBox="1"/>
          <p:nvPr/>
        </p:nvSpPr>
        <p:spPr>
          <a:xfrm>
            <a:off x="4148150" y="1488300"/>
            <a:ext cx="97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12121"/>
                </a:solidFill>
                <a:highlight>
                  <a:srgbClr val="FFFFFF"/>
                </a:highlight>
                <a:latin typeface="Nunito Black"/>
                <a:ea typeface="Nunito Black"/>
                <a:cs typeface="Nunito Black"/>
                <a:sym typeface="Nunito Black"/>
              </a:rPr>
              <a:t>n=128</a:t>
            </a:r>
            <a:endParaRPr sz="1700">
              <a:solidFill>
                <a:srgbClr val="212121"/>
              </a:solidFill>
              <a:highlight>
                <a:srgbClr val="FFFFFF"/>
              </a:highlight>
              <a:latin typeface="Nunito Black"/>
              <a:ea typeface="Nunito Black"/>
              <a:cs typeface="Nunito Black"/>
              <a:sym typeface="Nunito Black"/>
            </a:endParaRPr>
          </a:p>
        </p:txBody>
      </p:sp>
      <p:sp>
        <p:nvSpPr>
          <p:cNvPr id="606" name="Google Shape;606;p57"/>
          <p:cNvSpPr txBox="1"/>
          <p:nvPr/>
        </p:nvSpPr>
        <p:spPr>
          <a:xfrm>
            <a:off x="7026100" y="1488288"/>
            <a:ext cx="83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12121"/>
                </a:solidFill>
                <a:highlight>
                  <a:srgbClr val="FFFFFF"/>
                </a:highlight>
                <a:latin typeface="Nunito"/>
                <a:ea typeface="Nunito"/>
                <a:cs typeface="Nunito"/>
                <a:sym typeface="Nunito"/>
              </a:rPr>
              <a:t>n=256</a:t>
            </a:r>
            <a:endParaRPr sz="1700">
              <a:solidFill>
                <a:srgbClr val="212121"/>
              </a:solidFill>
              <a:highlight>
                <a:srgbClr val="FFFFFF"/>
              </a:highlight>
              <a:latin typeface="Nunito SemiBold"/>
              <a:ea typeface="Nunito SemiBold"/>
              <a:cs typeface="Nunito SemiBold"/>
              <a:sym typeface="Nunito SemiBold"/>
            </a:endParaRPr>
          </a:p>
        </p:txBody>
      </p:sp>
      <p:pic>
        <p:nvPicPr>
          <p:cNvPr id="607" name="Google Shape;607;p57"/>
          <p:cNvPicPr preferRelativeResize="0"/>
          <p:nvPr/>
        </p:nvPicPr>
        <p:blipFill rotWithShape="1">
          <a:blip r:embed="rId5">
            <a:alphaModFix/>
          </a:blip>
          <a:srcRect b="495" l="0" r="0" t="485"/>
          <a:stretch/>
        </p:blipFill>
        <p:spPr>
          <a:xfrm>
            <a:off x="3335350" y="4059150"/>
            <a:ext cx="2465000" cy="548900"/>
          </a:xfrm>
          <a:prstGeom prst="rect">
            <a:avLst/>
          </a:prstGeom>
          <a:noFill/>
          <a:ln>
            <a:noFill/>
          </a:ln>
        </p:spPr>
      </p:pic>
      <p:pic>
        <p:nvPicPr>
          <p:cNvPr id="608" name="Google Shape;608;p57"/>
          <p:cNvPicPr preferRelativeResize="0"/>
          <p:nvPr/>
        </p:nvPicPr>
        <p:blipFill rotWithShape="1">
          <a:blip r:embed="rId6">
            <a:alphaModFix/>
          </a:blip>
          <a:srcRect b="0" l="1390" r="1380" t="0"/>
          <a:stretch/>
        </p:blipFill>
        <p:spPr>
          <a:xfrm>
            <a:off x="6421509" y="4059150"/>
            <a:ext cx="2373186" cy="548900"/>
          </a:xfrm>
          <a:prstGeom prst="rect">
            <a:avLst/>
          </a:prstGeom>
          <a:noFill/>
          <a:ln>
            <a:noFill/>
          </a:ln>
        </p:spPr>
      </p:pic>
      <p:pic>
        <p:nvPicPr>
          <p:cNvPr id="609" name="Google Shape;609;p57"/>
          <p:cNvPicPr preferRelativeResize="0"/>
          <p:nvPr/>
        </p:nvPicPr>
        <p:blipFill>
          <a:blip r:embed="rId7">
            <a:alphaModFix/>
          </a:blip>
          <a:stretch>
            <a:fillRect/>
          </a:stretch>
        </p:blipFill>
        <p:spPr>
          <a:xfrm>
            <a:off x="290488" y="2069813"/>
            <a:ext cx="2598027" cy="1794738"/>
          </a:xfrm>
          <a:prstGeom prst="rect">
            <a:avLst/>
          </a:prstGeom>
          <a:noFill/>
          <a:ln>
            <a:noFill/>
          </a:ln>
        </p:spPr>
      </p:pic>
      <p:pic>
        <p:nvPicPr>
          <p:cNvPr id="610" name="Google Shape;610;p57"/>
          <p:cNvPicPr preferRelativeResize="0"/>
          <p:nvPr/>
        </p:nvPicPr>
        <p:blipFill>
          <a:blip r:embed="rId8">
            <a:alphaModFix/>
          </a:blip>
          <a:stretch>
            <a:fillRect/>
          </a:stretch>
        </p:blipFill>
        <p:spPr>
          <a:xfrm>
            <a:off x="405650" y="4105925"/>
            <a:ext cx="2373200" cy="5037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614" name="Shape 614"/>
        <p:cNvGrpSpPr/>
        <p:nvPr/>
      </p:nvGrpSpPr>
      <p:grpSpPr>
        <a:xfrm>
          <a:off x="0" y="0"/>
          <a:ext cx="0" cy="0"/>
          <a:chOff x="0" y="0"/>
          <a:chExt cx="0" cy="0"/>
        </a:xfrm>
      </p:grpSpPr>
      <p:sp>
        <p:nvSpPr>
          <p:cNvPr id="615" name="Google Shape;615;p58"/>
          <p:cNvSpPr/>
          <p:nvPr/>
        </p:nvSpPr>
        <p:spPr>
          <a:xfrm>
            <a:off x="6885408" y="2896236"/>
            <a:ext cx="1233693" cy="967599"/>
          </a:xfrm>
          <a:custGeom>
            <a:rect b="b" l="l" r="r" t="t"/>
            <a:pathLst>
              <a:path extrusionOk="0" h="14042" w="18281">
                <a:moveTo>
                  <a:pt x="18280" y="1"/>
                </a:moveTo>
                <a:cubicBezTo>
                  <a:pt x="16150" y="731"/>
                  <a:pt x="13885" y="1163"/>
                  <a:pt x="11636" y="1222"/>
                </a:cubicBezTo>
                <a:cubicBezTo>
                  <a:pt x="10384" y="1267"/>
                  <a:pt x="9118" y="1222"/>
                  <a:pt x="7896" y="1431"/>
                </a:cubicBezTo>
                <a:cubicBezTo>
                  <a:pt x="4083" y="2086"/>
                  <a:pt x="1" y="5498"/>
                  <a:pt x="1222" y="9714"/>
                </a:cubicBezTo>
                <a:cubicBezTo>
                  <a:pt x="1878" y="11949"/>
                  <a:pt x="3978" y="13528"/>
                  <a:pt x="6213" y="13930"/>
                </a:cubicBezTo>
                <a:cubicBezTo>
                  <a:pt x="6631" y="14005"/>
                  <a:pt x="7052" y="14041"/>
                  <a:pt x="7473" y="14041"/>
                </a:cubicBezTo>
                <a:cubicBezTo>
                  <a:pt x="9633" y="14041"/>
                  <a:pt x="11780" y="13090"/>
                  <a:pt x="13364" y="11606"/>
                </a:cubicBezTo>
                <a:cubicBezTo>
                  <a:pt x="14288" y="10742"/>
                  <a:pt x="15047" y="9714"/>
                  <a:pt x="15598" y="8597"/>
                </a:cubicBezTo>
                <a:cubicBezTo>
                  <a:pt x="16194" y="7435"/>
                  <a:pt x="16552" y="6168"/>
                  <a:pt x="16909" y="4902"/>
                </a:cubicBezTo>
                <a:cubicBezTo>
                  <a:pt x="17371" y="3263"/>
                  <a:pt x="17818" y="1639"/>
                  <a:pt x="18280"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8"/>
          <p:cNvSpPr/>
          <p:nvPr/>
        </p:nvSpPr>
        <p:spPr>
          <a:xfrm>
            <a:off x="7103461" y="2990091"/>
            <a:ext cx="939796" cy="693209"/>
          </a:xfrm>
          <a:custGeom>
            <a:rect b="b" l="l" r="r" t="t"/>
            <a:pathLst>
              <a:path extrusionOk="0" h="10060" w="13926">
                <a:moveTo>
                  <a:pt x="13689" y="1"/>
                </a:moveTo>
                <a:cubicBezTo>
                  <a:pt x="13663" y="1"/>
                  <a:pt x="13634" y="8"/>
                  <a:pt x="13604" y="24"/>
                </a:cubicBezTo>
                <a:cubicBezTo>
                  <a:pt x="11876" y="784"/>
                  <a:pt x="10133" y="1559"/>
                  <a:pt x="8464" y="2438"/>
                </a:cubicBezTo>
                <a:cubicBezTo>
                  <a:pt x="8747" y="1857"/>
                  <a:pt x="9075" y="1305"/>
                  <a:pt x="9462" y="799"/>
                </a:cubicBezTo>
                <a:cubicBezTo>
                  <a:pt x="9572" y="645"/>
                  <a:pt x="9448" y="468"/>
                  <a:pt x="9321" y="468"/>
                </a:cubicBezTo>
                <a:cubicBezTo>
                  <a:pt x="9276" y="468"/>
                  <a:pt x="9230" y="491"/>
                  <a:pt x="9194" y="546"/>
                </a:cubicBezTo>
                <a:cubicBezTo>
                  <a:pt x="8673" y="1216"/>
                  <a:pt x="8256" y="1916"/>
                  <a:pt x="7928" y="2676"/>
                </a:cubicBezTo>
                <a:lnTo>
                  <a:pt x="7928" y="2721"/>
                </a:lnTo>
                <a:cubicBezTo>
                  <a:pt x="7183" y="3123"/>
                  <a:pt x="6438" y="3540"/>
                  <a:pt x="5708" y="4002"/>
                </a:cubicBezTo>
                <a:cubicBezTo>
                  <a:pt x="4665" y="4657"/>
                  <a:pt x="3623" y="5372"/>
                  <a:pt x="2669" y="6222"/>
                </a:cubicBezTo>
                <a:cubicBezTo>
                  <a:pt x="3057" y="4762"/>
                  <a:pt x="3503" y="3317"/>
                  <a:pt x="4055" y="1901"/>
                </a:cubicBezTo>
                <a:cubicBezTo>
                  <a:pt x="4116" y="1748"/>
                  <a:pt x="3967" y="1608"/>
                  <a:pt x="3843" y="1608"/>
                </a:cubicBezTo>
                <a:cubicBezTo>
                  <a:pt x="3787" y="1608"/>
                  <a:pt x="3735" y="1638"/>
                  <a:pt x="3712" y="1708"/>
                </a:cubicBezTo>
                <a:cubicBezTo>
                  <a:pt x="3101" y="3346"/>
                  <a:pt x="2580" y="5000"/>
                  <a:pt x="2148" y="6698"/>
                </a:cubicBezTo>
                <a:cubicBezTo>
                  <a:pt x="1254" y="7577"/>
                  <a:pt x="524" y="8590"/>
                  <a:pt x="62" y="9767"/>
                </a:cubicBezTo>
                <a:cubicBezTo>
                  <a:pt x="1" y="9921"/>
                  <a:pt x="150" y="10060"/>
                  <a:pt x="274" y="10060"/>
                </a:cubicBezTo>
                <a:cubicBezTo>
                  <a:pt x="330" y="10060"/>
                  <a:pt x="381" y="10031"/>
                  <a:pt x="405" y="9961"/>
                </a:cubicBezTo>
                <a:cubicBezTo>
                  <a:pt x="598" y="9439"/>
                  <a:pt x="867" y="8963"/>
                  <a:pt x="1165" y="8501"/>
                </a:cubicBezTo>
                <a:lnTo>
                  <a:pt x="1179" y="8501"/>
                </a:lnTo>
                <a:cubicBezTo>
                  <a:pt x="1432" y="8504"/>
                  <a:pt x="1686" y="8506"/>
                  <a:pt x="1941" y="8506"/>
                </a:cubicBezTo>
                <a:cubicBezTo>
                  <a:pt x="2571" y="8506"/>
                  <a:pt x="3205" y="8498"/>
                  <a:pt x="3840" y="8498"/>
                </a:cubicBezTo>
                <a:cubicBezTo>
                  <a:pt x="5140" y="8498"/>
                  <a:pt x="6441" y="8530"/>
                  <a:pt x="7705" y="8724"/>
                </a:cubicBezTo>
                <a:cubicBezTo>
                  <a:pt x="7718" y="8727"/>
                  <a:pt x="7731" y="8728"/>
                  <a:pt x="7743" y="8728"/>
                </a:cubicBezTo>
                <a:cubicBezTo>
                  <a:pt x="7952" y="8728"/>
                  <a:pt x="8018" y="8394"/>
                  <a:pt x="7779" y="8352"/>
                </a:cubicBezTo>
                <a:cubicBezTo>
                  <a:pt x="6514" y="8152"/>
                  <a:pt x="5209" y="8113"/>
                  <a:pt x="3903" y="8113"/>
                </a:cubicBezTo>
                <a:cubicBezTo>
                  <a:pt x="3072" y="8113"/>
                  <a:pt x="2240" y="8128"/>
                  <a:pt x="1418" y="8128"/>
                </a:cubicBezTo>
                <a:cubicBezTo>
                  <a:pt x="2610" y="6519"/>
                  <a:pt x="4368" y="5283"/>
                  <a:pt x="6066" y="4240"/>
                </a:cubicBezTo>
                <a:cubicBezTo>
                  <a:pt x="8047" y="4330"/>
                  <a:pt x="10118" y="4300"/>
                  <a:pt x="12070" y="4732"/>
                </a:cubicBezTo>
                <a:cubicBezTo>
                  <a:pt x="12087" y="4736"/>
                  <a:pt x="12104" y="4738"/>
                  <a:pt x="12120" y="4738"/>
                </a:cubicBezTo>
                <a:cubicBezTo>
                  <a:pt x="12319" y="4738"/>
                  <a:pt x="12379" y="4415"/>
                  <a:pt x="12144" y="4359"/>
                </a:cubicBezTo>
                <a:cubicBezTo>
                  <a:pt x="10356" y="3957"/>
                  <a:pt x="8479" y="3942"/>
                  <a:pt x="6632" y="3898"/>
                </a:cubicBezTo>
                <a:cubicBezTo>
                  <a:pt x="8896" y="2557"/>
                  <a:pt x="11295" y="1469"/>
                  <a:pt x="13693" y="412"/>
                </a:cubicBezTo>
                <a:cubicBezTo>
                  <a:pt x="13925" y="295"/>
                  <a:pt x="13856" y="1"/>
                  <a:pt x="1368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a:off x="6587855" y="1865422"/>
            <a:ext cx="1615658" cy="1487162"/>
          </a:xfrm>
          <a:custGeom>
            <a:rect b="b" l="l" r="r" t="t"/>
            <a:pathLst>
              <a:path extrusionOk="0" h="21582" w="23941">
                <a:moveTo>
                  <a:pt x="19859" y="1"/>
                </a:moveTo>
                <a:cubicBezTo>
                  <a:pt x="19819" y="1"/>
                  <a:pt x="19779" y="1"/>
                  <a:pt x="19739" y="3"/>
                </a:cubicBezTo>
                <a:cubicBezTo>
                  <a:pt x="18294" y="62"/>
                  <a:pt x="16983" y="792"/>
                  <a:pt x="15940" y="1775"/>
                </a:cubicBezTo>
                <a:cubicBezTo>
                  <a:pt x="14823" y="2863"/>
                  <a:pt x="13959" y="4234"/>
                  <a:pt x="12603" y="4978"/>
                </a:cubicBezTo>
                <a:cubicBezTo>
                  <a:pt x="11292" y="5708"/>
                  <a:pt x="9728" y="5723"/>
                  <a:pt x="8283" y="6096"/>
                </a:cubicBezTo>
                <a:cubicBezTo>
                  <a:pt x="6108" y="6662"/>
                  <a:pt x="4142" y="8017"/>
                  <a:pt x="2905" y="9880"/>
                </a:cubicBezTo>
                <a:cubicBezTo>
                  <a:pt x="0" y="14200"/>
                  <a:pt x="1281" y="18997"/>
                  <a:pt x="6153" y="20785"/>
                </a:cubicBezTo>
                <a:cubicBezTo>
                  <a:pt x="7166" y="21142"/>
                  <a:pt x="8194" y="21485"/>
                  <a:pt x="9266" y="21559"/>
                </a:cubicBezTo>
                <a:cubicBezTo>
                  <a:pt x="9453" y="21574"/>
                  <a:pt x="9641" y="21581"/>
                  <a:pt x="9828" y="21581"/>
                </a:cubicBezTo>
                <a:cubicBezTo>
                  <a:pt x="11712" y="21581"/>
                  <a:pt x="13580" y="20844"/>
                  <a:pt x="15017" y="19638"/>
                </a:cubicBezTo>
                <a:cubicBezTo>
                  <a:pt x="16626" y="18297"/>
                  <a:pt x="17698" y="16435"/>
                  <a:pt x="18250" y="14423"/>
                </a:cubicBezTo>
                <a:cubicBezTo>
                  <a:pt x="18637" y="12934"/>
                  <a:pt x="18726" y="11384"/>
                  <a:pt x="18816" y="9835"/>
                </a:cubicBezTo>
                <a:cubicBezTo>
                  <a:pt x="18860" y="9343"/>
                  <a:pt x="18890" y="8837"/>
                  <a:pt x="19114" y="8405"/>
                </a:cubicBezTo>
                <a:cubicBezTo>
                  <a:pt x="19546" y="7571"/>
                  <a:pt x="20529" y="7213"/>
                  <a:pt x="21333" y="6736"/>
                </a:cubicBezTo>
                <a:cubicBezTo>
                  <a:pt x="22898" y="5768"/>
                  <a:pt x="23940" y="3712"/>
                  <a:pt x="23210" y="2014"/>
                </a:cubicBezTo>
                <a:cubicBezTo>
                  <a:pt x="22675" y="754"/>
                  <a:pt x="21252" y="1"/>
                  <a:pt x="19859" y="1"/>
                </a:cubicBezTo>
                <a:close/>
              </a:path>
            </a:pathLst>
          </a:custGeom>
          <a:solidFill>
            <a:srgbClr val="87B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6894991" y="1975401"/>
            <a:ext cx="1197184" cy="1190791"/>
          </a:xfrm>
          <a:custGeom>
            <a:rect b="b" l="l" r="r" t="t"/>
            <a:pathLst>
              <a:path extrusionOk="0" h="17281" w="17740">
                <a:moveTo>
                  <a:pt x="14315" y="0"/>
                </a:moveTo>
                <a:cubicBezTo>
                  <a:pt x="14251" y="0"/>
                  <a:pt x="14192" y="36"/>
                  <a:pt x="14175" y="120"/>
                </a:cubicBezTo>
                <a:cubicBezTo>
                  <a:pt x="14026" y="775"/>
                  <a:pt x="13952" y="1431"/>
                  <a:pt x="13952" y="2101"/>
                </a:cubicBezTo>
                <a:cubicBezTo>
                  <a:pt x="12686" y="3204"/>
                  <a:pt x="11464" y="4336"/>
                  <a:pt x="10287" y="5528"/>
                </a:cubicBezTo>
                <a:cubicBezTo>
                  <a:pt x="10362" y="4813"/>
                  <a:pt x="10391" y="4112"/>
                  <a:pt x="10391" y="3397"/>
                </a:cubicBezTo>
                <a:cubicBezTo>
                  <a:pt x="10391" y="3282"/>
                  <a:pt x="10300" y="3222"/>
                  <a:pt x="10211" y="3222"/>
                </a:cubicBezTo>
                <a:cubicBezTo>
                  <a:pt x="10129" y="3222"/>
                  <a:pt x="10049" y="3274"/>
                  <a:pt x="10049" y="3382"/>
                </a:cubicBezTo>
                <a:cubicBezTo>
                  <a:pt x="10049" y="4246"/>
                  <a:pt x="9989" y="5096"/>
                  <a:pt x="9900" y="5930"/>
                </a:cubicBezTo>
                <a:cubicBezTo>
                  <a:pt x="7903" y="7971"/>
                  <a:pt x="6026" y="10101"/>
                  <a:pt x="4179" y="12306"/>
                </a:cubicBezTo>
                <a:cubicBezTo>
                  <a:pt x="4388" y="10086"/>
                  <a:pt x="4641" y="7867"/>
                  <a:pt x="4939" y="5662"/>
                </a:cubicBezTo>
                <a:cubicBezTo>
                  <a:pt x="4963" y="5543"/>
                  <a:pt x="4868" y="5478"/>
                  <a:pt x="4770" y="5478"/>
                </a:cubicBezTo>
                <a:cubicBezTo>
                  <a:pt x="4684" y="5478"/>
                  <a:pt x="4595" y="5528"/>
                  <a:pt x="4581" y="5632"/>
                </a:cubicBezTo>
                <a:cubicBezTo>
                  <a:pt x="4268" y="8016"/>
                  <a:pt x="3985" y="10399"/>
                  <a:pt x="3762" y="12783"/>
                </a:cubicBezTo>
                <a:cubicBezTo>
                  <a:pt x="2928" y="13796"/>
                  <a:pt x="2093" y="14824"/>
                  <a:pt x="1259" y="15837"/>
                </a:cubicBezTo>
                <a:cubicBezTo>
                  <a:pt x="1185" y="15732"/>
                  <a:pt x="1125" y="15583"/>
                  <a:pt x="1065" y="15375"/>
                </a:cubicBezTo>
                <a:cubicBezTo>
                  <a:pt x="961" y="14824"/>
                  <a:pt x="842" y="14243"/>
                  <a:pt x="753" y="13662"/>
                </a:cubicBezTo>
                <a:cubicBezTo>
                  <a:pt x="544" y="12366"/>
                  <a:pt x="410" y="11055"/>
                  <a:pt x="365" y="9759"/>
                </a:cubicBezTo>
                <a:cubicBezTo>
                  <a:pt x="349" y="9639"/>
                  <a:pt x="245" y="9575"/>
                  <a:pt x="152" y="9575"/>
                </a:cubicBezTo>
                <a:cubicBezTo>
                  <a:pt x="72" y="9575"/>
                  <a:pt x="1" y="9624"/>
                  <a:pt x="8" y="9729"/>
                </a:cubicBezTo>
                <a:cubicBezTo>
                  <a:pt x="112" y="11948"/>
                  <a:pt x="410" y="14123"/>
                  <a:pt x="916" y="16269"/>
                </a:cubicBezTo>
                <a:cubicBezTo>
                  <a:pt x="708" y="16507"/>
                  <a:pt x="529" y="16760"/>
                  <a:pt x="321" y="17014"/>
                </a:cubicBezTo>
                <a:cubicBezTo>
                  <a:pt x="215" y="17151"/>
                  <a:pt x="342" y="17281"/>
                  <a:pt x="472" y="17281"/>
                </a:cubicBezTo>
                <a:cubicBezTo>
                  <a:pt x="526" y="17281"/>
                  <a:pt x="580" y="17259"/>
                  <a:pt x="619" y="17207"/>
                </a:cubicBezTo>
                <a:cubicBezTo>
                  <a:pt x="827" y="16939"/>
                  <a:pt x="1051" y="16686"/>
                  <a:pt x="1259" y="16418"/>
                </a:cubicBezTo>
                <a:cubicBezTo>
                  <a:pt x="3755" y="16242"/>
                  <a:pt x="6120" y="15270"/>
                  <a:pt x="8640" y="15270"/>
                </a:cubicBezTo>
                <a:cubicBezTo>
                  <a:pt x="8677" y="15270"/>
                  <a:pt x="8715" y="15270"/>
                  <a:pt x="8753" y="15271"/>
                </a:cubicBezTo>
                <a:cubicBezTo>
                  <a:pt x="8976" y="15271"/>
                  <a:pt x="9006" y="14913"/>
                  <a:pt x="8782" y="14913"/>
                </a:cubicBezTo>
                <a:cubicBezTo>
                  <a:pt x="8760" y="14913"/>
                  <a:pt x="8737" y="14913"/>
                  <a:pt x="8715" y="14913"/>
                </a:cubicBezTo>
                <a:cubicBezTo>
                  <a:pt x="6595" y="14913"/>
                  <a:pt x="4589" y="15602"/>
                  <a:pt x="2525" y="15941"/>
                </a:cubicBezTo>
                <a:cubicBezTo>
                  <a:pt x="2209" y="15976"/>
                  <a:pt x="1957" y="16048"/>
                  <a:pt x="1747" y="16048"/>
                </a:cubicBezTo>
                <a:cubicBezTo>
                  <a:pt x="1691" y="16048"/>
                  <a:pt x="1638" y="16043"/>
                  <a:pt x="1587" y="16030"/>
                </a:cubicBezTo>
                <a:cubicBezTo>
                  <a:pt x="2421" y="14988"/>
                  <a:pt x="3270" y="13960"/>
                  <a:pt x="4119" y="12932"/>
                </a:cubicBezTo>
                <a:lnTo>
                  <a:pt x="11732" y="11278"/>
                </a:lnTo>
                <a:cubicBezTo>
                  <a:pt x="11942" y="11222"/>
                  <a:pt x="11889" y="10917"/>
                  <a:pt x="11697" y="10917"/>
                </a:cubicBezTo>
                <a:cubicBezTo>
                  <a:pt x="11684" y="10917"/>
                  <a:pt x="11671" y="10918"/>
                  <a:pt x="11658" y="10921"/>
                </a:cubicBezTo>
                <a:lnTo>
                  <a:pt x="4507" y="12485"/>
                </a:lnTo>
                <a:cubicBezTo>
                  <a:pt x="6324" y="10325"/>
                  <a:pt x="8186" y="8224"/>
                  <a:pt x="10138" y="6213"/>
                </a:cubicBezTo>
                <a:cubicBezTo>
                  <a:pt x="11240" y="6198"/>
                  <a:pt x="12328" y="6109"/>
                  <a:pt x="13430" y="5915"/>
                </a:cubicBezTo>
                <a:cubicBezTo>
                  <a:pt x="13645" y="5886"/>
                  <a:pt x="13585" y="5556"/>
                  <a:pt x="13382" y="5556"/>
                </a:cubicBezTo>
                <a:cubicBezTo>
                  <a:pt x="13374" y="5556"/>
                  <a:pt x="13365" y="5556"/>
                  <a:pt x="13356" y="5557"/>
                </a:cubicBezTo>
                <a:cubicBezTo>
                  <a:pt x="12402" y="5736"/>
                  <a:pt x="11464" y="5811"/>
                  <a:pt x="10511" y="5840"/>
                </a:cubicBezTo>
                <a:cubicBezTo>
                  <a:pt x="11717" y="4619"/>
                  <a:pt x="12983" y="3427"/>
                  <a:pt x="14309" y="2310"/>
                </a:cubicBezTo>
                <a:cubicBezTo>
                  <a:pt x="15412" y="2205"/>
                  <a:pt x="16484" y="2042"/>
                  <a:pt x="17572" y="1818"/>
                </a:cubicBezTo>
                <a:cubicBezTo>
                  <a:pt x="17740" y="1762"/>
                  <a:pt x="17671" y="1457"/>
                  <a:pt x="17477" y="1457"/>
                </a:cubicBezTo>
                <a:cubicBezTo>
                  <a:pt x="17465" y="1457"/>
                  <a:pt x="17451" y="1458"/>
                  <a:pt x="17438" y="1461"/>
                </a:cubicBezTo>
                <a:cubicBezTo>
                  <a:pt x="16544" y="1654"/>
                  <a:pt x="15650" y="1803"/>
                  <a:pt x="14741" y="1893"/>
                </a:cubicBezTo>
                <a:cubicBezTo>
                  <a:pt x="15308" y="1416"/>
                  <a:pt x="15903" y="924"/>
                  <a:pt x="16499" y="477"/>
                </a:cubicBezTo>
                <a:cubicBezTo>
                  <a:pt x="16652" y="360"/>
                  <a:pt x="16537" y="179"/>
                  <a:pt x="16387" y="179"/>
                </a:cubicBezTo>
                <a:cubicBezTo>
                  <a:pt x="16346" y="179"/>
                  <a:pt x="16302" y="192"/>
                  <a:pt x="16261" y="224"/>
                </a:cubicBezTo>
                <a:cubicBezTo>
                  <a:pt x="15591" y="716"/>
                  <a:pt x="14935" y="1267"/>
                  <a:pt x="14309" y="1803"/>
                </a:cubicBezTo>
                <a:cubicBezTo>
                  <a:pt x="14324" y="1282"/>
                  <a:pt x="14399" y="760"/>
                  <a:pt x="14518" y="239"/>
                </a:cubicBezTo>
                <a:cubicBezTo>
                  <a:pt x="14546" y="99"/>
                  <a:pt x="14423" y="0"/>
                  <a:pt x="14315" y="0"/>
                </a:cubicBezTo>
                <a:close/>
              </a:path>
            </a:pathLst>
          </a:custGeom>
          <a:solidFill>
            <a:srgbClr val="6C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6625040" y="1004330"/>
            <a:ext cx="1443774" cy="2928913"/>
          </a:xfrm>
          <a:custGeom>
            <a:rect b="b" l="l" r="r" t="t"/>
            <a:pathLst>
              <a:path extrusionOk="0" h="42505" w="21394">
                <a:moveTo>
                  <a:pt x="17924" y="0"/>
                </a:moveTo>
                <a:cubicBezTo>
                  <a:pt x="17818" y="0"/>
                  <a:pt x="17690" y="46"/>
                  <a:pt x="17535" y="149"/>
                </a:cubicBezTo>
                <a:cubicBezTo>
                  <a:pt x="16998" y="506"/>
                  <a:pt x="16551" y="1013"/>
                  <a:pt x="16090" y="1460"/>
                </a:cubicBezTo>
                <a:cubicBezTo>
                  <a:pt x="15360" y="2145"/>
                  <a:pt x="14794" y="2949"/>
                  <a:pt x="14540" y="3858"/>
                </a:cubicBezTo>
                <a:cubicBezTo>
                  <a:pt x="14362" y="4528"/>
                  <a:pt x="14376" y="5258"/>
                  <a:pt x="14645" y="6003"/>
                </a:cubicBezTo>
                <a:cubicBezTo>
                  <a:pt x="14734" y="6286"/>
                  <a:pt x="14883" y="6555"/>
                  <a:pt x="15106" y="6763"/>
                </a:cubicBezTo>
                <a:cubicBezTo>
                  <a:pt x="15121" y="6763"/>
                  <a:pt x="15121" y="6778"/>
                  <a:pt x="15136" y="6778"/>
                </a:cubicBezTo>
                <a:cubicBezTo>
                  <a:pt x="14168" y="8849"/>
                  <a:pt x="13155" y="10875"/>
                  <a:pt x="12112" y="12931"/>
                </a:cubicBezTo>
                <a:lnTo>
                  <a:pt x="12112" y="12886"/>
                </a:lnTo>
                <a:cubicBezTo>
                  <a:pt x="12261" y="12037"/>
                  <a:pt x="12306" y="11158"/>
                  <a:pt x="12157" y="10309"/>
                </a:cubicBezTo>
                <a:cubicBezTo>
                  <a:pt x="11918" y="8834"/>
                  <a:pt x="11069" y="7568"/>
                  <a:pt x="9848" y="6733"/>
                </a:cubicBezTo>
                <a:cubicBezTo>
                  <a:pt x="9815" y="6712"/>
                  <a:pt x="9775" y="6700"/>
                  <a:pt x="9737" y="6700"/>
                </a:cubicBezTo>
                <a:cubicBezTo>
                  <a:pt x="9668" y="6700"/>
                  <a:pt x="9604" y="6737"/>
                  <a:pt x="9594" y="6823"/>
                </a:cubicBezTo>
                <a:cubicBezTo>
                  <a:pt x="9594" y="6852"/>
                  <a:pt x="8686" y="10458"/>
                  <a:pt x="9311" y="12096"/>
                </a:cubicBezTo>
                <a:cubicBezTo>
                  <a:pt x="9550" y="12707"/>
                  <a:pt x="9907" y="13303"/>
                  <a:pt x="10399" y="13750"/>
                </a:cubicBezTo>
                <a:cubicBezTo>
                  <a:pt x="10632" y="13969"/>
                  <a:pt x="11009" y="14331"/>
                  <a:pt x="11375" y="14331"/>
                </a:cubicBezTo>
                <a:cubicBezTo>
                  <a:pt x="11382" y="14331"/>
                  <a:pt x="11390" y="14331"/>
                  <a:pt x="11397" y="14331"/>
                </a:cubicBezTo>
                <a:lnTo>
                  <a:pt x="11397" y="14331"/>
                </a:lnTo>
                <a:cubicBezTo>
                  <a:pt x="10324" y="16446"/>
                  <a:pt x="9222" y="18577"/>
                  <a:pt x="8164" y="20692"/>
                </a:cubicBezTo>
                <a:cubicBezTo>
                  <a:pt x="8194" y="20305"/>
                  <a:pt x="8164" y="19858"/>
                  <a:pt x="8119" y="19560"/>
                </a:cubicBezTo>
                <a:cubicBezTo>
                  <a:pt x="7985" y="18338"/>
                  <a:pt x="7419" y="17117"/>
                  <a:pt x="6481" y="16297"/>
                </a:cubicBezTo>
                <a:cubicBezTo>
                  <a:pt x="6108" y="15970"/>
                  <a:pt x="5661" y="15687"/>
                  <a:pt x="5185" y="15553"/>
                </a:cubicBezTo>
                <a:cubicBezTo>
                  <a:pt x="4663" y="16446"/>
                  <a:pt x="4589" y="17549"/>
                  <a:pt x="4663" y="18592"/>
                </a:cubicBezTo>
                <a:cubicBezTo>
                  <a:pt x="4693" y="19173"/>
                  <a:pt x="4782" y="19754"/>
                  <a:pt x="5080" y="20245"/>
                </a:cubicBezTo>
                <a:cubicBezTo>
                  <a:pt x="5349" y="20692"/>
                  <a:pt x="5751" y="21065"/>
                  <a:pt x="6242" y="21288"/>
                </a:cubicBezTo>
                <a:cubicBezTo>
                  <a:pt x="6532" y="21433"/>
                  <a:pt x="7037" y="21656"/>
                  <a:pt x="7433" y="21656"/>
                </a:cubicBezTo>
                <a:cubicBezTo>
                  <a:pt x="7525" y="21656"/>
                  <a:pt x="7611" y="21644"/>
                  <a:pt x="7687" y="21616"/>
                </a:cubicBezTo>
                <a:lnTo>
                  <a:pt x="7687" y="21616"/>
                </a:lnTo>
                <a:cubicBezTo>
                  <a:pt x="6406" y="24223"/>
                  <a:pt x="5185" y="26845"/>
                  <a:pt x="4082" y="29526"/>
                </a:cubicBezTo>
                <a:cubicBezTo>
                  <a:pt x="3933" y="28856"/>
                  <a:pt x="3486" y="28260"/>
                  <a:pt x="2965" y="27828"/>
                </a:cubicBezTo>
                <a:cubicBezTo>
                  <a:pt x="2429" y="27381"/>
                  <a:pt x="1788" y="27083"/>
                  <a:pt x="1162" y="26800"/>
                </a:cubicBezTo>
                <a:cubicBezTo>
                  <a:pt x="730" y="26621"/>
                  <a:pt x="268" y="26443"/>
                  <a:pt x="0" y="26055"/>
                </a:cubicBezTo>
                <a:lnTo>
                  <a:pt x="0" y="26055"/>
                </a:lnTo>
                <a:cubicBezTo>
                  <a:pt x="209" y="26562"/>
                  <a:pt x="194" y="27098"/>
                  <a:pt x="268" y="27634"/>
                </a:cubicBezTo>
                <a:cubicBezTo>
                  <a:pt x="358" y="28350"/>
                  <a:pt x="641" y="29035"/>
                  <a:pt x="1043" y="29631"/>
                </a:cubicBezTo>
                <a:cubicBezTo>
                  <a:pt x="1326" y="30018"/>
                  <a:pt x="1654" y="30376"/>
                  <a:pt x="2086" y="30584"/>
                </a:cubicBezTo>
                <a:cubicBezTo>
                  <a:pt x="2408" y="30736"/>
                  <a:pt x="2766" y="30821"/>
                  <a:pt x="3087" y="30821"/>
                </a:cubicBezTo>
                <a:cubicBezTo>
                  <a:pt x="3272" y="30821"/>
                  <a:pt x="3444" y="30793"/>
                  <a:pt x="3591" y="30733"/>
                </a:cubicBezTo>
                <a:lnTo>
                  <a:pt x="3591" y="30733"/>
                </a:lnTo>
                <a:cubicBezTo>
                  <a:pt x="3203" y="31716"/>
                  <a:pt x="2831" y="32729"/>
                  <a:pt x="2473" y="33728"/>
                </a:cubicBezTo>
                <a:cubicBezTo>
                  <a:pt x="1490" y="36543"/>
                  <a:pt x="686" y="39389"/>
                  <a:pt x="119" y="42323"/>
                </a:cubicBezTo>
                <a:cubicBezTo>
                  <a:pt x="93" y="42437"/>
                  <a:pt x="185" y="42505"/>
                  <a:pt x="278" y="42505"/>
                </a:cubicBezTo>
                <a:cubicBezTo>
                  <a:pt x="343" y="42505"/>
                  <a:pt x="408" y="42472"/>
                  <a:pt x="432" y="42398"/>
                </a:cubicBezTo>
                <a:cubicBezTo>
                  <a:pt x="1267" y="38078"/>
                  <a:pt x="2652" y="33936"/>
                  <a:pt x="4306" y="29914"/>
                </a:cubicBezTo>
                <a:cubicBezTo>
                  <a:pt x="4321" y="30435"/>
                  <a:pt x="4604" y="30942"/>
                  <a:pt x="5214" y="31269"/>
                </a:cubicBezTo>
                <a:cubicBezTo>
                  <a:pt x="5497" y="31418"/>
                  <a:pt x="5810" y="31493"/>
                  <a:pt x="6123" y="31523"/>
                </a:cubicBezTo>
                <a:cubicBezTo>
                  <a:pt x="6239" y="31534"/>
                  <a:pt x="6355" y="31539"/>
                  <a:pt x="6472" y="31539"/>
                </a:cubicBezTo>
                <a:cubicBezTo>
                  <a:pt x="7318" y="31539"/>
                  <a:pt x="8180" y="31257"/>
                  <a:pt x="8835" y="30733"/>
                </a:cubicBezTo>
                <a:cubicBezTo>
                  <a:pt x="9594" y="30137"/>
                  <a:pt x="10116" y="29258"/>
                  <a:pt x="10265" y="28320"/>
                </a:cubicBezTo>
                <a:cubicBezTo>
                  <a:pt x="10280" y="28201"/>
                  <a:pt x="10280" y="28067"/>
                  <a:pt x="10190" y="28022"/>
                </a:cubicBezTo>
                <a:cubicBezTo>
                  <a:pt x="10163" y="28002"/>
                  <a:pt x="10130" y="27994"/>
                  <a:pt x="10097" y="27994"/>
                </a:cubicBezTo>
                <a:cubicBezTo>
                  <a:pt x="10056" y="27994"/>
                  <a:pt x="10014" y="28005"/>
                  <a:pt x="9982" y="28022"/>
                </a:cubicBezTo>
                <a:cubicBezTo>
                  <a:pt x="9679" y="28094"/>
                  <a:pt x="9371" y="28120"/>
                  <a:pt x="9061" y="28120"/>
                </a:cubicBezTo>
                <a:cubicBezTo>
                  <a:pt x="8669" y="28120"/>
                  <a:pt x="8273" y="28078"/>
                  <a:pt x="7881" y="28037"/>
                </a:cubicBezTo>
                <a:cubicBezTo>
                  <a:pt x="7524" y="27999"/>
                  <a:pt x="7170" y="27966"/>
                  <a:pt x="6820" y="27966"/>
                </a:cubicBezTo>
                <a:cubicBezTo>
                  <a:pt x="6470" y="27966"/>
                  <a:pt x="6123" y="27999"/>
                  <a:pt x="5781" y="28096"/>
                </a:cubicBezTo>
                <a:cubicBezTo>
                  <a:pt x="5408" y="28186"/>
                  <a:pt x="5080" y="28394"/>
                  <a:pt x="4842" y="28633"/>
                </a:cubicBezTo>
                <a:cubicBezTo>
                  <a:pt x="5825" y="26309"/>
                  <a:pt x="6913" y="24029"/>
                  <a:pt x="8030" y="21765"/>
                </a:cubicBezTo>
                <a:cubicBezTo>
                  <a:pt x="8179" y="22078"/>
                  <a:pt x="8611" y="22286"/>
                  <a:pt x="8879" y="22405"/>
                </a:cubicBezTo>
                <a:cubicBezTo>
                  <a:pt x="9602" y="22732"/>
                  <a:pt x="10389" y="22896"/>
                  <a:pt x="11172" y="22896"/>
                </a:cubicBezTo>
                <a:cubicBezTo>
                  <a:pt x="11890" y="22896"/>
                  <a:pt x="12603" y="22758"/>
                  <a:pt x="13259" y="22480"/>
                </a:cubicBezTo>
                <a:cubicBezTo>
                  <a:pt x="14659" y="21914"/>
                  <a:pt x="15777" y="20737"/>
                  <a:pt x="16298" y="19322"/>
                </a:cubicBezTo>
                <a:cubicBezTo>
                  <a:pt x="15427" y="18968"/>
                  <a:pt x="14489" y="18791"/>
                  <a:pt x="13552" y="18791"/>
                </a:cubicBezTo>
                <a:cubicBezTo>
                  <a:pt x="12951" y="18791"/>
                  <a:pt x="12351" y="18863"/>
                  <a:pt x="11769" y="19009"/>
                </a:cubicBezTo>
                <a:cubicBezTo>
                  <a:pt x="10786" y="19247"/>
                  <a:pt x="9848" y="19709"/>
                  <a:pt x="9028" y="20350"/>
                </a:cubicBezTo>
                <a:cubicBezTo>
                  <a:pt x="8909" y="20454"/>
                  <a:pt x="8700" y="20588"/>
                  <a:pt x="8507" y="20752"/>
                </a:cubicBezTo>
                <a:cubicBezTo>
                  <a:pt x="9609" y="18532"/>
                  <a:pt x="10741" y="16327"/>
                  <a:pt x="11889" y="14122"/>
                </a:cubicBezTo>
                <a:cubicBezTo>
                  <a:pt x="12442" y="15245"/>
                  <a:pt x="13645" y="15642"/>
                  <a:pt x="14905" y="15642"/>
                </a:cubicBezTo>
                <a:cubicBezTo>
                  <a:pt x="15885" y="15642"/>
                  <a:pt x="16900" y="15402"/>
                  <a:pt x="17669" y="15076"/>
                </a:cubicBezTo>
                <a:cubicBezTo>
                  <a:pt x="19829" y="14167"/>
                  <a:pt x="21393" y="12052"/>
                  <a:pt x="20931" y="9653"/>
                </a:cubicBezTo>
                <a:cubicBezTo>
                  <a:pt x="20872" y="9549"/>
                  <a:pt x="20797" y="9504"/>
                  <a:pt x="20753" y="9504"/>
                </a:cubicBezTo>
                <a:cubicBezTo>
                  <a:pt x="17877" y="9638"/>
                  <a:pt x="14883" y="10264"/>
                  <a:pt x="12812" y="12230"/>
                </a:cubicBezTo>
                <a:cubicBezTo>
                  <a:pt x="13691" y="10473"/>
                  <a:pt x="14555" y="8730"/>
                  <a:pt x="15404" y="6942"/>
                </a:cubicBezTo>
                <a:cubicBezTo>
                  <a:pt x="15604" y="7031"/>
                  <a:pt x="15845" y="7078"/>
                  <a:pt x="16084" y="7078"/>
                </a:cubicBezTo>
                <a:cubicBezTo>
                  <a:pt x="16166" y="7078"/>
                  <a:pt x="16248" y="7072"/>
                  <a:pt x="16328" y="7061"/>
                </a:cubicBezTo>
                <a:cubicBezTo>
                  <a:pt x="17788" y="6882"/>
                  <a:pt x="18250" y="5586"/>
                  <a:pt x="18354" y="4305"/>
                </a:cubicBezTo>
                <a:cubicBezTo>
                  <a:pt x="18414" y="3620"/>
                  <a:pt x="18384" y="2934"/>
                  <a:pt x="18354" y="2264"/>
                </a:cubicBezTo>
                <a:cubicBezTo>
                  <a:pt x="18341" y="1839"/>
                  <a:pt x="18595" y="0"/>
                  <a:pt x="17924" y="0"/>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940481" y="2570846"/>
            <a:ext cx="1242669" cy="950166"/>
          </a:xfrm>
          <a:custGeom>
            <a:rect b="b" l="l" r="r" t="t"/>
            <a:pathLst>
              <a:path extrusionOk="0" h="13789" w="18414">
                <a:moveTo>
                  <a:pt x="1" y="0"/>
                </a:moveTo>
                <a:cubicBezTo>
                  <a:pt x="507" y="1609"/>
                  <a:pt x="984" y="3233"/>
                  <a:pt x="1490" y="4857"/>
                </a:cubicBezTo>
                <a:cubicBezTo>
                  <a:pt x="1878" y="6108"/>
                  <a:pt x="2250" y="7374"/>
                  <a:pt x="2876" y="8536"/>
                </a:cubicBezTo>
                <a:cubicBezTo>
                  <a:pt x="3442" y="9654"/>
                  <a:pt x="4246" y="10652"/>
                  <a:pt x="5185" y="11486"/>
                </a:cubicBezTo>
                <a:cubicBezTo>
                  <a:pt x="6776" y="12895"/>
                  <a:pt x="8861" y="13789"/>
                  <a:pt x="10958" y="13789"/>
                </a:cubicBezTo>
                <a:cubicBezTo>
                  <a:pt x="11433" y="13789"/>
                  <a:pt x="11909" y="13743"/>
                  <a:pt x="12380" y="13646"/>
                </a:cubicBezTo>
                <a:cubicBezTo>
                  <a:pt x="14615" y="13184"/>
                  <a:pt x="16671" y="11576"/>
                  <a:pt x="17282" y="9326"/>
                </a:cubicBezTo>
                <a:cubicBezTo>
                  <a:pt x="18414" y="5036"/>
                  <a:pt x="14257" y="1728"/>
                  <a:pt x="10429" y="1162"/>
                </a:cubicBezTo>
                <a:cubicBezTo>
                  <a:pt x="9789" y="1069"/>
                  <a:pt x="9136" y="1048"/>
                  <a:pt x="8480" y="1048"/>
                </a:cubicBezTo>
                <a:cubicBezTo>
                  <a:pt x="7989" y="1048"/>
                  <a:pt x="7497" y="1060"/>
                  <a:pt x="7005" y="1060"/>
                </a:cubicBezTo>
                <a:cubicBezTo>
                  <a:pt x="6900" y="1060"/>
                  <a:pt x="6795" y="1059"/>
                  <a:pt x="6690" y="1058"/>
                </a:cubicBezTo>
                <a:cubicBezTo>
                  <a:pt x="4410" y="1013"/>
                  <a:pt x="2161" y="671"/>
                  <a:pt x="1"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8"/>
          <p:cNvSpPr/>
          <p:nvPr/>
        </p:nvSpPr>
        <p:spPr>
          <a:xfrm>
            <a:off x="1020724" y="2659877"/>
            <a:ext cx="956127" cy="672330"/>
          </a:xfrm>
          <a:custGeom>
            <a:rect b="b" l="l" r="r" t="t"/>
            <a:pathLst>
              <a:path extrusionOk="0" h="9757" w="14168">
                <a:moveTo>
                  <a:pt x="222" y="1"/>
                </a:moveTo>
                <a:cubicBezTo>
                  <a:pt x="46" y="1"/>
                  <a:pt x="1" y="300"/>
                  <a:pt x="197" y="392"/>
                </a:cubicBezTo>
                <a:cubicBezTo>
                  <a:pt x="2625" y="1405"/>
                  <a:pt x="5054" y="2433"/>
                  <a:pt x="7348" y="3714"/>
                </a:cubicBezTo>
                <a:cubicBezTo>
                  <a:pt x="5515" y="3818"/>
                  <a:pt x="3638" y="3863"/>
                  <a:pt x="1851" y="4310"/>
                </a:cubicBezTo>
                <a:cubicBezTo>
                  <a:pt x="1630" y="4365"/>
                  <a:pt x="1690" y="4689"/>
                  <a:pt x="1890" y="4689"/>
                </a:cubicBezTo>
                <a:cubicBezTo>
                  <a:pt x="1906" y="4689"/>
                  <a:pt x="1922" y="4686"/>
                  <a:pt x="1940" y="4682"/>
                </a:cubicBezTo>
                <a:cubicBezTo>
                  <a:pt x="3892" y="4190"/>
                  <a:pt x="5962" y="4190"/>
                  <a:pt x="7959" y="4042"/>
                </a:cubicBezTo>
                <a:cubicBezTo>
                  <a:pt x="9672" y="5055"/>
                  <a:pt x="11460" y="6246"/>
                  <a:pt x="12681" y="7825"/>
                </a:cubicBezTo>
                <a:cubicBezTo>
                  <a:pt x="10581" y="7900"/>
                  <a:pt x="8406" y="7825"/>
                  <a:pt x="6335" y="8213"/>
                </a:cubicBezTo>
                <a:cubicBezTo>
                  <a:pt x="6110" y="8255"/>
                  <a:pt x="6177" y="8589"/>
                  <a:pt x="6385" y="8589"/>
                </a:cubicBezTo>
                <a:cubicBezTo>
                  <a:pt x="6398" y="8589"/>
                  <a:pt x="6411" y="8588"/>
                  <a:pt x="6424" y="8585"/>
                </a:cubicBezTo>
                <a:cubicBezTo>
                  <a:pt x="8555" y="8198"/>
                  <a:pt x="10789" y="8287"/>
                  <a:pt x="12949" y="8213"/>
                </a:cubicBezTo>
                <a:lnTo>
                  <a:pt x="12964" y="8213"/>
                </a:lnTo>
                <a:cubicBezTo>
                  <a:pt x="13277" y="8660"/>
                  <a:pt x="13560" y="9136"/>
                  <a:pt x="13769" y="9658"/>
                </a:cubicBezTo>
                <a:cubicBezTo>
                  <a:pt x="13797" y="9728"/>
                  <a:pt x="13850" y="9757"/>
                  <a:pt x="13906" y="9757"/>
                </a:cubicBezTo>
                <a:cubicBezTo>
                  <a:pt x="14029" y="9757"/>
                  <a:pt x="14168" y="9618"/>
                  <a:pt x="14096" y="9464"/>
                </a:cubicBezTo>
                <a:cubicBezTo>
                  <a:pt x="13620" y="8287"/>
                  <a:pt x="12860" y="7304"/>
                  <a:pt x="11936" y="6455"/>
                </a:cubicBezTo>
                <a:cubicBezTo>
                  <a:pt x="11474" y="4771"/>
                  <a:pt x="10893" y="3118"/>
                  <a:pt x="10253" y="1494"/>
                </a:cubicBezTo>
                <a:cubicBezTo>
                  <a:pt x="10220" y="1424"/>
                  <a:pt x="10165" y="1395"/>
                  <a:pt x="10109" y="1395"/>
                </a:cubicBezTo>
                <a:cubicBezTo>
                  <a:pt x="9984" y="1395"/>
                  <a:pt x="9849" y="1534"/>
                  <a:pt x="9910" y="1688"/>
                </a:cubicBezTo>
                <a:cubicBezTo>
                  <a:pt x="10491" y="3073"/>
                  <a:pt x="10968" y="4518"/>
                  <a:pt x="11400" y="5963"/>
                </a:cubicBezTo>
                <a:cubicBezTo>
                  <a:pt x="10432" y="5144"/>
                  <a:pt x="9374" y="4459"/>
                  <a:pt x="8316" y="3818"/>
                </a:cubicBezTo>
                <a:cubicBezTo>
                  <a:pt x="7586" y="3371"/>
                  <a:pt x="6841" y="2984"/>
                  <a:pt x="6082" y="2596"/>
                </a:cubicBezTo>
                <a:cubicBezTo>
                  <a:pt x="6052" y="2596"/>
                  <a:pt x="6052" y="2582"/>
                  <a:pt x="6052" y="2552"/>
                </a:cubicBezTo>
                <a:cubicBezTo>
                  <a:pt x="5709" y="1792"/>
                  <a:pt x="5262" y="1092"/>
                  <a:pt x="4741" y="436"/>
                </a:cubicBezTo>
                <a:cubicBezTo>
                  <a:pt x="4703" y="384"/>
                  <a:pt x="4658" y="363"/>
                  <a:pt x="4613" y="363"/>
                </a:cubicBezTo>
                <a:cubicBezTo>
                  <a:pt x="4477" y="363"/>
                  <a:pt x="4346" y="555"/>
                  <a:pt x="4458" y="690"/>
                </a:cubicBezTo>
                <a:cubicBezTo>
                  <a:pt x="4860" y="1196"/>
                  <a:pt x="5203" y="1732"/>
                  <a:pt x="5501" y="2313"/>
                </a:cubicBezTo>
                <a:cubicBezTo>
                  <a:pt x="3802" y="1494"/>
                  <a:pt x="2059" y="749"/>
                  <a:pt x="301" y="19"/>
                </a:cubicBezTo>
                <a:cubicBezTo>
                  <a:pt x="272" y="7"/>
                  <a:pt x="246" y="1"/>
                  <a:pt x="222" y="1"/>
                </a:cubicBezTo>
                <a:close/>
              </a:path>
            </a:pathLst>
          </a:custGeom>
          <a:solidFill>
            <a:srgbClr val="74A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1126477" y="1615901"/>
            <a:ext cx="1959494" cy="1805652"/>
          </a:xfrm>
          <a:custGeom>
            <a:rect b="b" l="l" r="r" t="t"/>
            <a:pathLst>
              <a:path extrusionOk="0" h="26204" w="29036">
                <a:moveTo>
                  <a:pt x="4965" y="1"/>
                </a:moveTo>
                <a:cubicBezTo>
                  <a:pt x="3286" y="1"/>
                  <a:pt x="1559" y="902"/>
                  <a:pt x="894" y="2432"/>
                </a:cubicBezTo>
                <a:cubicBezTo>
                  <a:pt x="1" y="4488"/>
                  <a:pt x="1267" y="6976"/>
                  <a:pt x="3174" y="8167"/>
                </a:cubicBezTo>
                <a:cubicBezTo>
                  <a:pt x="4142" y="8763"/>
                  <a:pt x="5334" y="9195"/>
                  <a:pt x="5855" y="10208"/>
                </a:cubicBezTo>
                <a:cubicBezTo>
                  <a:pt x="6123" y="10730"/>
                  <a:pt x="6168" y="11341"/>
                  <a:pt x="6198" y="11936"/>
                </a:cubicBezTo>
                <a:cubicBezTo>
                  <a:pt x="6317" y="13799"/>
                  <a:pt x="6421" y="15676"/>
                  <a:pt x="6898" y="17508"/>
                </a:cubicBezTo>
                <a:cubicBezTo>
                  <a:pt x="7524" y="19936"/>
                  <a:pt x="8850" y="22216"/>
                  <a:pt x="10786" y="23840"/>
                </a:cubicBezTo>
                <a:cubicBezTo>
                  <a:pt x="12539" y="25307"/>
                  <a:pt x="14811" y="26204"/>
                  <a:pt x="17107" y="26204"/>
                </a:cubicBezTo>
                <a:cubicBezTo>
                  <a:pt x="17329" y="26204"/>
                  <a:pt x="17551" y="26196"/>
                  <a:pt x="17773" y="26178"/>
                </a:cubicBezTo>
                <a:cubicBezTo>
                  <a:pt x="19069" y="26089"/>
                  <a:pt x="20336" y="25702"/>
                  <a:pt x="21557" y="25255"/>
                </a:cubicBezTo>
                <a:cubicBezTo>
                  <a:pt x="27472" y="23110"/>
                  <a:pt x="29036" y="17255"/>
                  <a:pt x="25535" y="12026"/>
                </a:cubicBezTo>
                <a:cubicBezTo>
                  <a:pt x="24030" y="9776"/>
                  <a:pt x="21662" y="8093"/>
                  <a:pt x="19010" y="7422"/>
                </a:cubicBezTo>
                <a:cubicBezTo>
                  <a:pt x="17267" y="6976"/>
                  <a:pt x="15345" y="6946"/>
                  <a:pt x="13766" y="6052"/>
                </a:cubicBezTo>
                <a:cubicBezTo>
                  <a:pt x="12127" y="5143"/>
                  <a:pt x="11084" y="3460"/>
                  <a:pt x="9729" y="2164"/>
                </a:cubicBezTo>
                <a:cubicBezTo>
                  <a:pt x="8477" y="972"/>
                  <a:pt x="6853" y="78"/>
                  <a:pt x="5125" y="4"/>
                </a:cubicBezTo>
                <a:cubicBezTo>
                  <a:pt x="5072" y="2"/>
                  <a:pt x="5018" y="1"/>
                  <a:pt x="4965" y="1"/>
                </a:cubicBez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1262195" y="1747449"/>
            <a:ext cx="1450320" cy="1448160"/>
          </a:xfrm>
          <a:custGeom>
            <a:rect b="b" l="l" r="r" t="t"/>
            <a:pathLst>
              <a:path extrusionOk="0" h="21016" w="21491">
                <a:moveTo>
                  <a:pt x="4128" y="0"/>
                </a:moveTo>
                <a:cubicBezTo>
                  <a:pt x="4003" y="0"/>
                  <a:pt x="3868" y="112"/>
                  <a:pt x="3904" y="284"/>
                </a:cubicBezTo>
                <a:cubicBezTo>
                  <a:pt x="4038" y="895"/>
                  <a:pt x="4127" y="1536"/>
                  <a:pt x="4142" y="2162"/>
                </a:cubicBezTo>
                <a:cubicBezTo>
                  <a:pt x="3368" y="1521"/>
                  <a:pt x="2578" y="865"/>
                  <a:pt x="1774" y="255"/>
                </a:cubicBezTo>
                <a:cubicBezTo>
                  <a:pt x="1728" y="218"/>
                  <a:pt x="1679" y="203"/>
                  <a:pt x="1633" y="203"/>
                </a:cubicBezTo>
                <a:cubicBezTo>
                  <a:pt x="1450" y="203"/>
                  <a:pt x="1298" y="437"/>
                  <a:pt x="1476" y="568"/>
                </a:cubicBezTo>
                <a:cubicBezTo>
                  <a:pt x="2206" y="1119"/>
                  <a:pt x="2906" y="1700"/>
                  <a:pt x="3621" y="2296"/>
                </a:cubicBezTo>
                <a:cubicBezTo>
                  <a:pt x="2518" y="2191"/>
                  <a:pt x="1431" y="1998"/>
                  <a:pt x="358" y="1774"/>
                </a:cubicBezTo>
                <a:cubicBezTo>
                  <a:pt x="340" y="1770"/>
                  <a:pt x="323" y="1769"/>
                  <a:pt x="306" y="1769"/>
                </a:cubicBezTo>
                <a:cubicBezTo>
                  <a:pt x="65" y="1769"/>
                  <a:pt x="0" y="2150"/>
                  <a:pt x="209" y="2206"/>
                </a:cubicBezTo>
                <a:cubicBezTo>
                  <a:pt x="1520" y="2489"/>
                  <a:pt x="2831" y="2683"/>
                  <a:pt x="4157" y="2802"/>
                </a:cubicBezTo>
                <a:cubicBezTo>
                  <a:pt x="5766" y="4158"/>
                  <a:pt x="7286" y="5618"/>
                  <a:pt x="8760" y="7108"/>
                </a:cubicBezTo>
                <a:cubicBezTo>
                  <a:pt x="7598" y="7063"/>
                  <a:pt x="6451" y="6973"/>
                  <a:pt x="5289" y="6765"/>
                </a:cubicBezTo>
                <a:cubicBezTo>
                  <a:pt x="5280" y="6764"/>
                  <a:pt x="5270" y="6763"/>
                  <a:pt x="5261" y="6763"/>
                </a:cubicBezTo>
                <a:cubicBezTo>
                  <a:pt x="5014" y="6763"/>
                  <a:pt x="4927" y="7139"/>
                  <a:pt x="5200" y="7197"/>
                </a:cubicBezTo>
                <a:cubicBezTo>
                  <a:pt x="6526" y="7435"/>
                  <a:pt x="7867" y="7554"/>
                  <a:pt x="9207" y="7569"/>
                </a:cubicBezTo>
                <a:cubicBezTo>
                  <a:pt x="11591" y="10013"/>
                  <a:pt x="13841" y="12575"/>
                  <a:pt x="16016" y="15197"/>
                </a:cubicBezTo>
                <a:cubicBezTo>
                  <a:pt x="13140" y="14571"/>
                  <a:pt x="10235" y="13916"/>
                  <a:pt x="7345" y="13290"/>
                </a:cubicBezTo>
                <a:cubicBezTo>
                  <a:pt x="7328" y="13286"/>
                  <a:pt x="7311" y="13284"/>
                  <a:pt x="7296" y="13284"/>
                </a:cubicBezTo>
                <a:cubicBezTo>
                  <a:pt x="7065" y="13284"/>
                  <a:pt x="6991" y="13665"/>
                  <a:pt x="7256" y="13707"/>
                </a:cubicBezTo>
                <a:lnTo>
                  <a:pt x="16492" y="15763"/>
                </a:lnTo>
                <a:cubicBezTo>
                  <a:pt x="17535" y="17014"/>
                  <a:pt x="18533" y="18251"/>
                  <a:pt x="19561" y="19517"/>
                </a:cubicBezTo>
                <a:cubicBezTo>
                  <a:pt x="19509" y="19525"/>
                  <a:pt x="19453" y="19529"/>
                  <a:pt x="19394" y="19529"/>
                </a:cubicBezTo>
                <a:cubicBezTo>
                  <a:pt x="19137" y="19529"/>
                  <a:pt x="18820" y="19459"/>
                  <a:pt x="18444" y="19398"/>
                </a:cubicBezTo>
                <a:cubicBezTo>
                  <a:pt x="15911" y="18966"/>
                  <a:pt x="13453" y="18132"/>
                  <a:pt x="10846" y="18132"/>
                </a:cubicBezTo>
                <a:cubicBezTo>
                  <a:pt x="10563" y="18132"/>
                  <a:pt x="10578" y="18549"/>
                  <a:pt x="10861" y="18549"/>
                </a:cubicBezTo>
                <a:cubicBezTo>
                  <a:pt x="13960" y="18549"/>
                  <a:pt x="16880" y="19770"/>
                  <a:pt x="19949" y="19994"/>
                </a:cubicBezTo>
                <a:cubicBezTo>
                  <a:pt x="20187" y="20307"/>
                  <a:pt x="20455" y="20620"/>
                  <a:pt x="20708" y="20932"/>
                </a:cubicBezTo>
                <a:cubicBezTo>
                  <a:pt x="20763" y="20991"/>
                  <a:pt x="20830" y="21015"/>
                  <a:pt x="20895" y="21015"/>
                </a:cubicBezTo>
                <a:cubicBezTo>
                  <a:pt x="21061" y="21015"/>
                  <a:pt x="21209" y="20855"/>
                  <a:pt x="21081" y="20694"/>
                </a:cubicBezTo>
                <a:lnTo>
                  <a:pt x="20366" y="19800"/>
                </a:lnTo>
                <a:cubicBezTo>
                  <a:pt x="20976" y="17193"/>
                  <a:pt x="21349" y="14556"/>
                  <a:pt x="21483" y="11875"/>
                </a:cubicBezTo>
                <a:cubicBezTo>
                  <a:pt x="21490" y="11737"/>
                  <a:pt x="21392" y="11670"/>
                  <a:pt x="21287" y="11670"/>
                </a:cubicBezTo>
                <a:cubicBezTo>
                  <a:pt x="21176" y="11670"/>
                  <a:pt x="21059" y="11744"/>
                  <a:pt x="21051" y="11890"/>
                </a:cubicBezTo>
                <a:cubicBezTo>
                  <a:pt x="20947" y="13469"/>
                  <a:pt x="20813" y="15048"/>
                  <a:pt x="20544" y="16642"/>
                </a:cubicBezTo>
                <a:cubicBezTo>
                  <a:pt x="20440" y="17327"/>
                  <a:pt x="20306" y="18012"/>
                  <a:pt x="20157" y="18698"/>
                </a:cubicBezTo>
                <a:cubicBezTo>
                  <a:pt x="20098" y="18966"/>
                  <a:pt x="20023" y="19145"/>
                  <a:pt x="19934" y="19279"/>
                </a:cubicBezTo>
                <a:cubicBezTo>
                  <a:pt x="18921" y="18027"/>
                  <a:pt x="17922" y="16791"/>
                  <a:pt x="16895" y="15554"/>
                </a:cubicBezTo>
                <a:cubicBezTo>
                  <a:pt x="16641" y="12649"/>
                  <a:pt x="16314" y="9759"/>
                  <a:pt x="15926" y="6884"/>
                </a:cubicBezTo>
                <a:cubicBezTo>
                  <a:pt x="15904" y="6746"/>
                  <a:pt x="15794" y="6679"/>
                  <a:pt x="15691" y="6679"/>
                </a:cubicBezTo>
                <a:cubicBezTo>
                  <a:pt x="15581" y="6679"/>
                  <a:pt x="15479" y="6754"/>
                  <a:pt x="15494" y="6899"/>
                </a:cubicBezTo>
                <a:cubicBezTo>
                  <a:pt x="15867" y="9581"/>
                  <a:pt x="16165" y="12277"/>
                  <a:pt x="16418" y="14973"/>
                </a:cubicBezTo>
                <a:cubicBezTo>
                  <a:pt x="14198" y="12322"/>
                  <a:pt x="11919" y="9715"/>
                  <a:pt x="9505" y="7227"/>
                </a:cubicBezTo>
                <a:cubicBezTo>
                  <a:pt x="9371" y="6214"/>
                  <a:pt x="9312" y="5186"/>
                  <a:pt x="9312" y="4143"/>
                </a:cubicBezTo>
                <a:cubicBezTo>
                  <a:pt x="9312" y="4005"/>
                  <a:pt x="9213" y="3938"/>
                  <a:pt x="9111" y="3938"/>
                </a:cubicBezTo>
                <a:cubicBezTo>
                  <a:pt x="9004" y="3938"/>
                  <a:pt x="8895" y="4013"/>
                  <a:pt x="8895" y="4158"/>
                </a:cubicBezTo>
                <a:cubicBezTo>
                  <a:pt x="8895" y="5022"/>
                  <a:pt x="8939" y="5871"/>
                  <a:pt x="9014" y="6735"/>
                </a:cubicBezTo>
                <a:cubicBezTo>
                  <a:pt x="7584" y="5275"/>
                  <a:pt x="6109" y="3875"/>
                  <a:pt x="4574" y="2564"/>
                </a:cubicBezTo>
                <a:cubicBezTo>
                  <a:pt x="4574" y="1744"/>
                  <a:pt x="4470" y="955"/>
                  <a:pt x="4306" y="150"/>
                </a:cubicBezTo>
                <a:cubicBezTo>
                  <a:pt x="4283" y="46"/>
                  <a:pt x="4208" y="0"/>
                  <a:pt x="4128" y="0"/>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8"/>
          <p:cNvSpPr/>
          <p:nvPr/>
        </p:nvSpPr>
        <p:spPr>
          <a:xfrm>
            <a:off x="1608070" y="1202858"/>
            <a:ext cx="1185374" cy="2648666"/>
          </a:xfrm>
          <a:custGeom>
            <a:rect b="b" l="l" r="r" t="t"/>
            <a:pathLst>
              <a:path extrusionOk="0" h="38438" w="17565">
                <a:moveTo>
                  <a:pt x="3936" y="1"/>
                </a:moveTo>
                <a:cubicBezTo>
                  <a:pt x="3365" y="1"/>
                  <a:pt x="3435" y="1602"/>
                  <a:pt x="3397" y="1945"/>
                </a:cubicBezTo>
                <a:cubicBezTo>
                  <a:pt x="3308" y="2541"/>
                  <a:pt x="3218" y="3137"/>
                  <a:pt x="3218" y="3733"/>
                </a:cubicBezTo>
                <a:cubicBezTo>
                  <a:pt x="3218" y="4880"/>
                  <a:pt x="3546" y="6027"/>
                  <a:pt x="4783" y="6310"/>
                </a:cubicBezTo>
                <a:cubicBezTo>
                  <a:pt x="4898" y="6336"/>
                  <a:pt x="5019" y="6351"/>
                  <a:pt x="5140" y="6351"/>
                </a:cubicBezTo>
                <a:cubicBezTo>
                  <a:pt x="5299" y="6351"/>
                  <a:pt x="5458" y="6325"/>
                  <a:pt x="5602" y="6266"/>
                </a:cubicBezTo>
                <a:cubicBezTo>
                  <a:pt x="6198" y="7875"/>
                  <a:pt x="6838" y="9469"/>
                  <a:pt x="7464" y="11078"/>
                </a:cubicBezTo>
                <a:cubicBezTo>
                  <a:pt x="5811" y="9215"/>
                  <a:pt x="3248" y="8426"/>
                  <a:pt x="745" y="8098"/>
                </a:cubicBezTo>
                <a:cubicBezTo>
                  <a:pt x="734" y="8095"/>
                  <a:pt x="722" y="8094"/>
                  <a:pt x="710" y="8094"/>
                </a:cubicBezTo>
                <a:cubicBezTo>
                  <a:pt x="659" y="8094"/>
                  <a:pt x="608" y="8116"/>
                  <a:pt x="596" y="8128"/>
                </a:cubicBezTo>
                <a:cubicBezTo>
                  <a:pt x="0" y="10199"/>
                  <a:pt x="1207" y="12150"/>
                  <a:pt x="3010" y="13119"/>
                </a:cubicBezTo>
                <a:cubicBezTo>
                  <a:pt x="3772" y="13530"/>
                  <a:pt x="4836" y="13860"/>
                  <a:pt x="5826" y="13860"/>
                </a:cubicBezTo>
                <a:cubicBezTo>
                  <a:pt x="6770" y="13860"/>
                  <a:pt x="7647" y="13560"/>
                  <a:pt x="8135" y="12746"/>
                </a:cubicBezTo>
                <a:cubicBezTo>
                  <a:pt x="8939" y="14757"/>
                  <a:pt x="9758" y="16768"/>
                  <a:pt x="10563" y="18809"/>
                </a:cubicBezTo>
                <a:cubicBezTo>
                  <a:pt x="10384" y="18660"/>
                  <a:pt x="10235" y="18511"/>
                  <a:pt x="10131" y="18407"/>
                </a:cubicBezTo>
                <a:cubicBezTo>
                  <a:pt x="9475" y="17811"/>
                  <a:pt x="8701" y="17335"/>
                  <a:pt x="7851" y="17037"/>
                </a:cubicBezTo>
                <a:cubicBezTo>
                  <a:pt x="7170" y="16807"/>
                  <a:pt x="6451" y="16691"/>
                  <a:pt x="5734" y="16691"/>
                </a:cubicBezTo>
                <a:cubicBezTo>
                  <a:pt x="5103" y="16691"/>
                  <a:pt x="4474" y="16781"/>
                  <a:pt x="3874" y="16962"/>
                </a:cubicBezTo>
                <a:cubicBezTo>
                  <a:pt x="4202" y="18228"/>
                  <a:pt x="5095" y="19346"/>
                  <a:pt x="6272" y="19956"/>
                </a:cubicBezTo>
                <a:cubicBezTo>
                  <a:pt x="6970" y="20318"/>
                  <a:pt x="7751" y="20503"/>
                  <a:pt x="8532" y="20503"/>
                </a:cubicBezTo>
                <a:cubicBezTo>
                  <a:pt x="9069" y="20503"/>
                  <a:pt x="9606" y="20416"/>
                  <a:pt x="10116" y="20240"/>
                </a:cubicBezTo>
                <a:cubicBezTo>
                  <a:pt x="10354" y="20150"/>
                  <a:pt x="10757" y="20001"/>
                  <a:pt x="10905" y="19733"/>
                </a:cubicBezTo>
                <a:cubicBezTo>
                  <a:pt x="11695" y="21804"/>
                  <a:pt x="12455" y="23875"/>
                  <a:pt x="13140" y="25975"/>
                </a:cubicBezTo>
                <a:cubicBezTo>
                  <a:pt x="12946" y="25752"/>
                  <a:pt x="12678" y="25543"/>
                  <a:pt x="12365" y="25439"/>
                </a:cubicBezTo>
                <a:cubicBezTo>
                  <a:pt x="11784" y="25230"/>
                  <a:pt x="11159" y="25230"/>
                  <a:pt x="10533" y="25230"/>
                </a:cubicBezTo>
                <a:cubicBezTo>
                  <a:pt x="10455" y="25230"/>
                  <a:pt x="10376" y="25230"/>
                  <a:pt x="10298" y="25230"/>
                </a:cubicBezTo>
                <a:cubicBezTo>
                  <a:pt x="9748" y="25230"/>
                  <a:pt x="9196" y="25219"/>
                  <a:pt x="8701" y="25037"/>
                </a:cubicBezTo>
                <a:cubicBezTo>
                  <a:pt x="8659" y="25026"/>
                  <a:pt x="8609" y="25015"/>
                  <a:pt x="8562" y="25015"/>
                </a:cubicBezTo>
                <a:cubicBezTo>
                  <a:pt x="8543" y="25015"/>
                  <a:pt x="8524" y="25017"/>
                  <a:pt x="8507" y="25022"/>
                </a:cubicBezTo>
                <a:cubicBezTo>
                  <a:pt x="8418" y="25051"/>
                  <a:pt x="8418" y="25171"/>
                  <a:pt x="8418" y="25260"/>
                </a:cubicBezTo>
                <a:cubicBezTo>
                  <a:pt x="8477" y="26109"/>
                  <a:pt x="8865" y="26914"/>
                  <a:pt x="9475" y="27495"/>
                </a:cubicBezTo>
                <a:cubicBezTo>
                  <a:pt x="10116" y="28076"/>
                  <a:pt x="10950" y="28388"/>
                  <a:pt x="11784" y="28388"/>
                </a:cubicBezTo>
                <a:cubicBezTo>
                  <a:pt x="12068" y="28388"/>
                  <a:pt x="12351" y="28359"/>
                  <a:pt x="12604" y="28240"/>
                </a:cubicBezTo>
                <a:cubicBezTo>
                  <a:pt x="13185" y="28001"/>
                  <a:pt x="13468" y="27569"/>
                  <a:pt x="13513" y="27122"/>
                </a:cubicBezTo>
                <a:cubicBezTo>
                  <a:pt x="14630" y="30772"/>
                  <a:pt x="15509" y="34482"/>
                  <a:pt x="15926" y="38325"/>
                </a:cubicBezTo>
                <a:cubicBezTo>
                  <a:pt x="15933" y="38400"/>
                  <a:pt x="15996" y="38438"/>
                  <a:pt x="16060" y="38438"/>
                </a:cubicBezTo>
                <a:cubicBezTo>
                  <a:pt x="16135" y="38438"/>
                  <a:pt x="16210" y="38385"/>
                  <a:pt x="16194" y="38280"/>
                </a:cubicBezTo>
                <a:cubicBezTo>
                  <a:pt x="15941" y="35688"/>
                  <a:pt x="15449" y="33141"/>
                  <a:pt x="14809" y="30608"/>
                </a:cubicBezTo>
                <a:cubicBezTo>
                  <a:pt x="14585" y="29699"/>
                  <a:pt x="14317" y="28806"/>
                  <a:pt x="14064" y="27912"/>
                </a:cubicBezTo>
                <a:lnTo>
                  <a:pt x="14064" y="27912"/>
                </a:lnTo>
                <a:cubicBezTo>
                  <a:pt x="14242" y="27990"/>
                  <a:pt x="14453" y="28027"/>
                  <a:pt x="14675" y="28027"/>
                </a:cubicBezTo>
                <a:cubicBezTo>
                  <a:pt x="14917" y="28027"/>
                  <a:pt x="15171" y="27983"/>
                  <a:pt x="15405" y="27897"/>
                </a:cubicBezTo>
                <a:cubicBezTo>
                  <a:pt x="15792" y="27748"/>
                  <a:pt x="16120" y="27465"/>
                  <a:pt x="16388" y="27152"/>
                </a:cubicBezTo>
                <a:cubicBezTo>
                  <a:pt x="16790" y="26660"/>
                  <a:pt x="17073" y="26079"/>
                  <a:pt x="17222" y="25469"/>
                </a:cubicBezTo>
                <a:cubicBezTo>
                  <a:pt x="17311" y="25022"/>
                  <a:pt x="17356" y="24515"/>
                  <a:pt x="17565" y="24113"/>
                </a:cubicBezTo>
                <a:lnTo>
                  <a:pt x="17565" y="24113"/>
                </a:lnTo>
                <a:cubicBezTo>
                  <a:pt x="17297" y="24426"/>
                  <a:pt x="16894" y="24545"/>
                  <a:pt x="16492" y="24664"/>
                </a:cubicBezTo>
                <a:cubicBezTo>
                  <a:pt x="15926" y="24858"/>
                  <a:pt x="15345" y="25081"/>
                  <a:pt x="14838" y="25409"/>
                </a:cubicBezTo>
                <a:cubicBezTo>
                  <a:pt x="14332" y="25752"/>
                  <a:pt x="13915" y="26228"/>
                  <a:pt x="13721" y="26809"/>
                </a:cubicBezTo>
                <a:cubicBezTo>
                  <a:pt x="12976" y="24396"/>
                  <a:pt x="12097" y="21983"/>
                  <a:pt x="11189" y="19629"/>
                </a:cubicBezTo>
                <a:lnTo>
                  <a:pt x="11189" y="19629"/>
                </a:lnTo>
                <a:cubicBezTo>
                  <a:pt x="11280" y="19667"/>
                  <a:pt x="11389" y="19683"/>
                  <a:pt x="11506" y="19683"/>
                </a:cubicBezTo>
                <a:cubicBezTo>
                  <a:pt x="11847" y="19683"/>
                  <a:pt x="12256" y="19550"/>
                  <a:pt x="12500" y="19450"/>
                </a:cubicBezTo>
                <a:cubicBezTo>
                  <a:pt x="12917" y="19286"/>
                  <a:pt x="13319" y="19003"/>
                  <a:pt x="13572" y="18631"/>
                </a:cubicBezTo>
                <a:cubicBezTo>
                  <a:pt x="13870" y="18228"/>
                  <a:pt x="14004" y="17722"/>
                  <a:pt x="14079" y="17215"/>
                </a:cubicBezTo>
                <a:cubicBezTo>
                  <a:pt x="14228" y="16322"/>
                  <a:pt x="14243" y="15353"/>
                  <a:pt x="13855" y="14534"/>
                </a:cubicBezTo>
                <a:cubicBezTo>
                  <a:pt x="13423" y="14608"/>
                  <a:pt x="13021" y="14817"/>
                  <a:pt x="12663" y="15085"/>
                </a:cubicBezTo>
                <a:cubicBezTo>
                  <a:pt x="11784" y="15726"/>
                  <a:pt x="11189" y="16739"/>
                  <a:pt x="10980" y="17796"/>
                </a:cubicBezTo>
                <a:cubicBezTo>
                  <a:pt x="10935" y="18065"/>
                  <a:pt x="10876" y="18437"/>
                  <a:pt x="10876" y="18780"/>
                </a:cubicBezTo>
                <a:cubicBezTo>
                  <a:pt x="10116" y="16843"/>
                  <a:pt x="9326" y="14906"/>
                  <a:pt x="8552" y="12970"/>
                </a:cubicBezTo>
                <a:lnTo>
                  <a:pt x="8552" y="12970"/>
                </a:lnTo>
                <a:cubicBezTo>
                  <a:pt x="8574" y="12973"/>
                  <a:pt x="8597" y="12974"/>
                  <a:pt x="8620" y="12974"/>
                </a:cubicBezTo>
                <a:cubicBezTo>
                  <a:pt x="8917" y="12974"/>
                  <a:pt x="9253" y="12718"/>
                  <a:pt x="9460" y="12552"/>
                </a:cubicBezTo>
                <a:cubicBezTo>
                  <a:pt x="9922" y="12195"/>
                  <a:pt x="10280" y="11703"/>
                  <a:pt x="10533" y="11182"/>
                </a:cubicBezTo>
                <a:cubicBezTo>
                  <a:pt x="11233" y="9811"/>
                  <a:pt x="10712" y="6608"/>
                  <a:pt x="10712" y="6564"/>
                </a:cubicBezTo>
                <a:cubicBezTo>
                  <a:pt x="10691" y="6491"/>
                  <a:pt x="10627" y="6448"/>
                  <a:pt x="10565" y="6448"/>
                </a:cubicBezTo>
                <a:cubicBezTo>
                  <a:pt x="10538" y="6448"/>
                  <a:pt x="10511" y="6456"/>
                  <a:pt x="10488" y="6474"/>
                </a:cubicBezTo>
                <a:cubicBezTo>
                  <a:pt x="9371" y="7130"/>
                  <a:pt x="8522" y="8158"/>
                  <a:pt x="8194" y="9424"/>
                </a:cubicBezTo>
                <a:cubicBezTo>
                  <a:pt x="8015" y="10169"/>
                  <a:pt x="7986" y="10929"/>
                  <a:pt x="8045" y="11688"/>
                </a:cubicBezTo>
                <a:lnTo>
                  <a:pt x="8045" y="11733"/>
                </a:lnTo>
                <a:cubicBezTo>
                  <a:pt x="7300" y="9886"/>
                  <a:pt x="6555" y="8024"/>
                  <a:pt x="5870" y="6147"/>
                </a:cubicBezTo>
                <a:cubicBezTo>
                  <a:pt x="5885" y="6147"/>
                  <a:pt x="5900" y="6117"/>
                  <a:pt x="5900" y="6117"/>
                </a:cubicBezTo>
                <a:cubicBezTo>
                  <a:pt x="6108" y="5953"/>
                  <a:pt x="6257" y="5729"/>
                  <a:pt x="6377" y="5491"/>
                </a:cubicBezTo>
                <a:cubicBezTo>
                  <a:pt x="6645" y="4850"/>
                  <a:pt x="6719" y="4225"/>
                  <a:pt x="6615" y="3629"/>
                </a:cubicBezTo>
                <a:cubicBezTo>
                  <a:pt x="6481" y="2824"/>
                  <a:pt x="6034" y="2065"/>
                  <a:pt x="5453" y="1409"/>
                </a:cubicBezTo>
                <a:cubicBezTo>
                  <a:pt x="5081" y="992"/>
                  <a:pt x="4738" y="515"/>
                  <a:pt x="4291" y="158"/>
                </a:cubicBezTo>
                <a:cubicBezTo>
                  <a:pt x="4151" y="48"/>
                  <a:pt x="4034" y="1"/>
                  <a:pt x="393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2568218" y="786646"/>
            <a:ext cx="4210524" cy="2595194"/>
          </a:xfrm>
          <a:custGeom>
            <a:rect b="b" l="l" r="r" t="t"/>
            <a:pathLst>
              <a:path extrusionOk="0" h="37662" w="62392">
                <a:moveTo>
                  <a:pt x="4842" y="0"/>
                </a:moveTo>
                <a:cubicBezTo>
                  <a:pt x="2161" y="0"/>
                  <a:pt x="1" y="2160"/>
                  <a:pt x="1" y="4842"/>
                </a:cubicBezTo>
                <a:lnTo>
                  <a:pt x="1" y="32820"/>
                </a:lnTo>
                <a:cubicBezTo>
                  <a:pt x="1" y="35471"/>
                  <a:pt x="2161" y="37661"/>
                  <a:pt x="4842" y="37661"/>
                </a:cubicBezTo>
                <a:lnTo>
                  <a:pt x="57550" y="37661"/>
                </a:lnTo>
                <a:cubicBezTo>
                  <a:pt x="60231" y="37661"/>
                  <a:pt x="62392" y="35501"/>
                  <a:pt x="62392" y="32820"/>
                </a:cubicBezTo>
                <a:lnTo>
                  <a:pt x="62392" y="4097"/>
                </a:lnTo>
                <a:cubicBezTo>
                  <a:pt x="62392" y="1833"/>
                  <a:pt x="60544" y="0"/>
                  <a:pt x="58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2664725" y="889321"/>
            <a:ext cx="4015492" cy="2389850"/>
          </a:xfrm>
          <a:custGeom>
            <a:rect b="b" l="l" r="r" t="t"/>
            <a:pathLst>
              <a:path extrusionOk="0" h="34682" w="59502">
                <a:moveTo>
                  <a:pt x="3055" y="0"/>
                </a:moveTo>
                <a:cubicBezTo>
                  <a:pt x="1386" y="0"/>
                  <a:pt x="1" y="1356"/>
                  <a:pt x="1" y="3054"/>
                </a:cubicBezTo>
                <a:lnTo>
                  <a:pt x="1" y="31627"/>
                </a:lnTo>
                <a:cubicBezTo>
                  <a:pt x="1" y="33296"/>
                  <a:pt x="1371" y="34681"/>
                  <a:pt x="3055" y="34681"/>
                </a:cubicBezTo>
                <a:lnTo>
                  <a:pt x="56448" y="34681"/>
                </a:lnTo>
                <a:cubicBezTo>
                  <a:pt x="58131" y="34681"/>
                  <a:pt x="59502" y="33296"/>
                  <a:pt x="59487" y="31598"/>
                </a:cubicBezTo>
                <a:lnTo>
                  <a:pt x="59487" y="3054"/>
                </a:lnTo>
                <a:cubicBezTo>
                  <a:pt x="59487" y="1386"/>
                  <a:pt x="58131" y="0"/>
                  <a:pt x="56433" y="0"/>
                </a:cubicBezTo>
                <a:close/>
              </a:path>
            </a:pathLst>
          </a:custGeom>
          <a:solidFill>
            <a:srgbClr val="ED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3753572" y="3768835"/>
            <a:ext cx="1838899" cy="69872"/>
          </a:xfrm>
          <a:custGeom>
            <a:rect b="b" l="l" r="r" t="t"/>
            <a:pathLst>
              <a:path extrusionOk="0" h="1014" w="27249">
                <a:moveTo>
                  <a:pt x="507" y="1"/>
                </a:moveTo>
                <a:cubicBezTo>
                  <a:pt x="224" y="1"/>
                  <a:pt x="1" y="224"/>
                  <a:pt x="1" y="507"/>
                </a:cubicBezTo>
                <a:cubicBezTo>
                  <a:pt x="1" y="790"/>
                  <a:pt x="224" y="1014"/>
                  <a:pt x="507" y="1014"/>
                </a:cubicBezTo>
                <a:lnTo>
                  <a:pt x="26742" y="1014"/>
                </a:lnTo>
                <a:cubicBezTo>
                  <a:pt x="27025" y="1014"/>
                  <a:pt x="27248" y="790"/>
                  <a:pt x="27248" y="507"/>
                </a:cubicBezTo>
                <a:cubicBezTo>
                  <a:pt x="27248" y="224"/>
                  <a:pt x="27025" y="1"/>
                  <a:pt x="26742" y="1"/>
                </a:cubicBezTo>
                <a:close/>
              </a:path>
            </a:pathLst>
          </a:custGeom>
          <a:solidFill>
            <a:srgbClr val="90B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3777733" y="3381841"/>
            <a:ext cx="1790580" cy="386020"/>
          </a:xfrm>
          <a:custGeom>
            <a:rect b="b" l="l" r="r" t="t"/>
            <a:pathLst>
              <a:path extrusionOk="0" h="5602" w="26533">
                <a:moveTo>
                  <a:pt x="2265" y="0"/>
                </a:moveTo>
                <a:lnTo>
                  <a:pt x="0" y="5602"/>
                </a:lnTo>
                <a:lnTo>
                  <a:pt x="26533" y="5602"/>
                </a:lnTo>
                <a:lnTo>
                  <a:pt x="24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
          <p:cNvSpPr/>
          <p:nvPr/>
        </p:nvSpPr>
        <p:spPr>
          <a:xfrm>
            <a:off x="2842690" y="1335853"/>
            <a:ext cx="3660589" cy="1791388"/>
          </a:xfrm>
          <a:custGeom>
            <a:rect b="b" l="l" r="r" t="t"/>
            <a:pathLst>
              <a:path extrusionOk="0" h="25997" w="54243">
                <a:moveTo>
                  <a:pt x="1" y="1"/>
                </a:moveTo>
                <a:lnTo>
                  <a:pt x="1" y="25997"/>
                </a:lnTo>
                <a:lnTo>
                  <a:pt x="54243" y="25997"/>
                </a:lnTo>
                <a:lnTo>
                  <a:pt x="54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lt1"/>
                </a:solidFill>
                <a:latin typeface="Nunito ExtraBold"/>
                <a:ea typeface="Nunito ExtraBold"/>
                <a:cs typeface="Nunito ExtraBold"/>
                <a:sym typeface="Nunito ExtraBold"/>
              </a:rPr>
              <a:t>BERT</a:t>
            </a:r>
            <a:endParaRPr sz="5000">
              <a:solidFill>
                <a:schemeClr val="lt1"/>
              </a:solidFill>
              <a:latin typeface="Nunito ExtraBold"/>
              <a:ea typeface="Nunito ExtraBold"/>
              <a:cs typeface="Nunito ExtraBold"/>
              <a:sym typeface="Nunito ExtraBold"/>
            </a:endParaRPr>
          </a:p>
        </p:txBody>
      </p:sp>
      <p:sp>
        <p:nvSpPr>
          <p:cNvPr id="630" name="Google Shape;630;p58"/>
          <p:cNvSpPr/>
          <p:nvPr/>
        </p:nvSpPr>
        <p:spPr>
          <a:xfrm>
            <a:off x="2842690" y="1073033"/>
            <a:ext cx="3660589" cy="263916"/>
          </a:xfrm>
          <a:custGeom>
            <a:rect b="b" l="l" r="r" t="t"/>
            <a:pathLst>
              <a:path extrusionOk="0" h="3830" w="54243">
                <a:moveTo>
                  <a:pt x="1" y="1"/>
                </a:moveTo>
                <a:lnTo>
                  <a:pt x="1" y="3829"/>
                </a:lnTo>
                <a:lnTo>
                  <a:pt x="54243" y="3829"/>
                </a:lnTo>
                <a:lnTo>
                  <a:pt x="54243" y="1"/>
                </a:lnTo>
                <a:close/>
              </a:path>
            </a:pathLst>
          </a:custGeom>
          <a:solidFill>
            <a:srgbClr val="0124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a:off x="2910043" y="1154139"/>
            <a:ext cx="100620" cy="102741"/>
          </a:xfrm>
          <a:custGeom>
            <a:rect b="b" l="l" r="r" t="t"/>
            <a:pathLst>
              <a:path extrusionOk="0" h="1491" w="1491">
                <a:moveTo>
                  <a:pt x="746" y="1"/>
                </a:moveTo>
                <a:cubicBezTo>
                  <a:pt x="329" y="1"/>
                  <a:pt x="1" y="328"/>
                  <a:pt x="1" y="746"/>
                </a:cubicBezTo>
                <a:cubicBezTo>
                  <a:pt x="1" y="1148"/>
                  <a:pt x="329" y="1490"/>
                  <a:pt x="746" y="1490"/>
                </a:cubicBezTo>
                <a:cubicBezTo>
                  <a:pt x="1163" y="1490"/>
                  <a:pt x="1491" y="1148"/>
                  <a:pt x="1491" y="746"/>
                </a:cubicBezTo>
                <a:cubicBezTo>
                  <a:pt x="1491" y="328"/>
                  <a:pt x="1163" y="1"/>
                  <a:pt x="746" y="1"/>
                </a:cubicBezTo>
                <a:close/>
              </a:path>
            </a:pathLst>
          </a:custGeom>
          <a:solidFill>
            <a:srgbClr val="FC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p:nvPr/>
        </p:nvSpPr>
        <p:spPr>
          <a:xfrm>
            <a:off x="3095027" y="1154139"/>
            <a:ext cx="100620" cy="102741"/>
          </a:xfrm>
          <a:custGeom>
            <a:rect b="b" l="l" r="r" t="t"/>
            <a:pathLst>
              <a:path extrusionOk="0" h="1491" w="1491">
                <a:moveTo>
                  <a:pt x="746" y="1"/>
                </a:moveTo>
                <a:cubicBezTo>
                  <a:pt x="329" y="1"/>
                  <a:pt x="1" y="328"/>
                  <a:pt x="1" y="746"/>
                </a:cubicBezTo>
                <a:cubicBezTo>
                  <a:pt x="1" y="1148"/>
                  <a:pt x="329" y="1490"/>
                  <a:pt x="746" y="1490"/>
                </a:cubicBezTo>
                <a:cubicBezTo>
                  <a:pt x="1148" y="1490"/>
                  <a:pt x="1491" y="1148"/>
                  <a:pt x="1491" y="746"/>
                </a:cubicBezTo>
                <a:cubicBezTo>
                  <a:pt x="1491" y="328"/>
                  <a:pt x="1148" y="1"/>
                  <a:pt x="746" y="1"/>
                </a:cubicBezTo>
                <a:close/>
              </a:path>
            </a:pathLst>
          </a:custGeom>
          <a:solidFill>
            <a:srgbClr val="D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p:nvPr/>
        </p:nvSpPr>
        <p:spPr>
          <a:xfrm>
            <a:off x="3281091" y="1154139"/>
            <a:ext cx="100553" cy="102741"/>
          </a:xfrm>
          <a:custGeom>
            <a:rect b="b" l="l" r="r" t="t"/>
            <a:pathLst>
              <a:path extrusionOk="0" h="1491" w="1490">
                <a:moveTo>
                  <a:pt x="745" y="1"/>
                </a:moveTo>
                <a:cubicBezTo>
                  <a:pt x="328" y="1"/>
                  <a:pt x="0" y="328"/>
                  <a:pt x="0" y="746"/>
                </a:cubicBezTo>
                <a:cubicBezTo>
                  <a:pt x="0" y="1148"/>
                  <a:pt x="328" y="1490"/>
                  <a:pt x="745" y="1490"/>
                </a:cubicBezTo>
                <a:cubicBezTo>
                  <a:pt x="1147" y="1490"/>
                  <a:pt x="1490" y="1148"/>
                  <a:pt x="1490" y="746"/>
                </a:cubicBezTo>
                <a:cubicBezTo>
                  <a:pt x="1490" y="328"/>
                  <a:pt x="1147" y="1"/>
                  <a:pt x="745" y="1"/>
                </a:cubicBez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a:off x="3012624" y="1536035"/>
            <a:ext cx="434401" cy="1303799"/>
          </a:xfrm>
          <a:custGeom>
            <a:rect b="b" l="l" r="r" t="t"/>
            <a:pathLst>
              <a:path extrusionOk="0" h="18921" w="6437">
                <a:moveTo>
                  <a:pt x="0" y="1"/>
                </a:moveTo>
                <a:lnTo>
                  <a:pt x="0" y="18920"/>
                </a:lnTo>
                <a:lnTo>
                  <a:pt x="6436" y="18920"/>
                </a:lnTo>
                <a:lnTo>
                  <a:pt x="6436"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3049810" y="1578138"/>
            <a:ext cx="162909" cy="167376"/>
          </a:xfrm>
          <a:custGeom>
            <a:rect b="b" l="l" r="r" t="t"/>
            <a:pathLst>
              <a:path extrusionOk="0" h="2429" w="2414">
                <a:moveTo>
                  <a:pt x="1" y="0"/>
                </a:moveTo>
                <a:lnTo>
                  <a:pt x="1" y="2429"/>
                </a:lnTo>
                <a:lnTo>
                  <a:pt x="2414" y="2429"/>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3246874" y="1578138"/>
            <a:ext cx="163921" cy="167376"/>
          </a:xfrm>
          <a:custGeom>
            <a:rect b="b" l="l" r="r" t="t"/>
            <a:pathLst>
              <a:path extrusionOk="0" h="2429" w="2429">
                <a:moveTo>
                  <a:pt x="0" y="0"/>
                </a:moveTo>
                <a:lnTo>
                  <a:pt x="0" y="2429"/>
                </a:lnTo>
                <a:lnTo>
                  <a:pt x="2429" y="2429"/>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3049810" y="1792653"/>
            <a:ext cx="162909" cy="167445"/>
          </a:xfrm>
          <a:custGeom>
            <a:rect b="b" l="l" r="r" t="t"/>
            <a:pathLst>
              <a:path extrusionOk="0" h="2430" w="2414">
                <a:moveTo>
                  <a:pt x="1" y="1"/>
                </a:moveTo>
                <a:lnTo>
                  <a:pt x="1" y="2429"/>
                </a:lnTo>
                <a:lnTo>
                  <a:pt x="2414" y="2429"/>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3246874" y="1792653"/>
            <a:ext cx="163921" cy="167445"/>
          </a:xfrm>
          <a:custGeom>
            <a:rect b="b" l="l" r="r" t="t"/>
            <a:pathLst>
              <a:path extrusionOk="0" h="2430" w="2429">
                <a:moveTo>
                  <a:pt x="0" y="1"/>
                </a:moveTo>
                <a:lnTo>
                  <a:pt x="0" y="2429"/>
                </a:lnTo>
                <a:lnTo>
                  <a:pt x="2429" y="2429"/>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p:nvPr/>
        </p:nvSpPr>
        <p:spPr>
          <a:xfrm>
            <a:off x="3049810" y="2007237"/>
            <a:ext cx="162909" cy="166343"/>
          </a:xfrm>
          <a:custGeom>
            <a:rect b="b" l="l" r="r" t="t"/>
            <a:pathLst>
              <a:path extrusionOk="0" h="2414" w="2414">
                <a:moveTo>
                  <a:pt x="1" y="0"/>
                </a:moveTo>
                <a:lnTo>
                  <a:pt x="1" y="2414"/>
                </a:lnTo>
                <a:lnTo>
                  <a:pt x="2414" y="2414"/>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p:nvPr/>
        </p:nvSpPr>
        <p:spPr>
          <a:xfrm>
            <a:off x="3246874" y="2007237"/>
            <a:ext cx="163921" cy="166343"/>
          </a:xfrm>
          <a:custGeom>
            <a:rect b="b" l="l" r="r" t="t"/>
            <a:pathLst>
              <a:path extrusionOk="0" h="2414" w="2429">
                <a:moveTo>
                  <a:pt x="0" y="0"/>
                </a:moveTo>
                <a:lnTo>
                  <a:pt x="0" y="2414"/>
                </a:lnTo>
                <a:lnTo>
                  <a:pt x="2429" y="2414"/>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p:nvPr/>
        </p:nvSpPr>
        <p:spPr>
          <a:xfrm>
            <a:off x="3049810" y="2220787"/>
            <a:ext cx="162909" cy="167376"/>
          </a:xfrm>
          <a:custGeom>
            <a:rect b="b" l="l" r="r" t="t"/>
            <a:pathLst>
              <a:path extrusionOk="0" h="2429" w="2414">
                <a:moveTo>
                  <a:pt x="1" y="0"/>
                </a:moveTo>
                <a:lnTo>
                  <a:pt x="1" y="2428"/>
                </a:lnTo>
                <a:lnTo>
                  <a:pt x="2414" y="2428"/>
                </a:lnTo>
                <a:lnTo>
                  <a:pt x="2414"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8"/>
          <p:cNvSpPr/>
          <p:nvPr/>
        </p:nvSpPr>
        <p:spPr>
          <a:xfrm>
            <a:off x="3246874" y="2220787"/>
            <a:ext cx="163921" cy="167376"/>
          </a:xfrm>
          <a:custGeom>
            <a:rect b="b" l="l" r="r" t="t"/>
            <a:pathLst>
              <a:path extrusionOk="0" h="2429" w="2429">
                <a:moveTo>
                  <a:pt x="0" y="0"/>
                </a:moveTo>
                <a:lnTo>
                  <a:pt x="0" y="2428"/>
                </a:lnTo>
                <a:lnTo>
                  <a:pt x="2429" y="2428"/>
                </a:lnTo>
                <a:lnTo>
                  <a:pt x="2429" y="0"/>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
          <p:cNvSpPr/>
          <p:nvPr/>
        </p:nvSpPr>
        <p:spPr>
          <a:xfrm>
            <a:off x="3049810" y="2437369"/>
            <a:ext cx="162909" cy="166343"/>
          </a:xfrm>
          <a:custGeom>
            <a:rect b="b" l="l" r="r" t="t"/>
            <a:pathLst>
              <a:path extrusionOk="0" h="2414" w="2414">
                <a:moveTo>
                  <a:pt x="1" y="1"/>
                </a:moveTo>
                <a:lnTo>
                  <a:pt x="1" y="2414"/>
                </a:lnTo>
                <a:lnTo>
                  <a:pt x="2414" y="2414"/>
                </a:lnTo>
                <a:lnTo>
                  <a:pt x="2414"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p:nvPr/>
        </p:nvSpPr>
        <p:spPr>
          <a:xfrm>
            <a:off x="3246874" y="2437369"/>
            <a:ext cx="163921" cy="166343"/>
          </a:xfrm>
          <a:custGeom>
            <a:rect b="b" l="l" r="r" t="t"/>
            <a:pathLst>
              <a:path extrusionOk="0" h="2414" w="2429">
                <a:moveTo>
                  <a:pt x="0" y="1"/>
                </a:moveTo>
                <a:lnTo>
                  <a:pt x="0" y="2414"/>
                </a:lnTo>
                <a:lnTo>
                  <a:pt x="2429" y="2414"/>
                </a:lnTo>
                <a:lnTo>
                  <a:pt x="2429" y="1"/>
                </a:lnTo>
                <a:close/>
              </a:path>
            </a:pathLst>
          </a:custGeom>
          <a:solidFill>
            <a:srgbClr val="CF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8"/>
          <p:cNvSpPr/>
          <p:nvPr/>
        </p:nvSpPr>
        <p:spPr>
          <a:xfrm>
            <a:off x="6021768" y="2624182"/>
            <a:ext cx="19166" cy="19570"/>
          </a:xfrm>
          <a:custGeom>
            <a:rect b="b" l="l" r="r" t="t"/>
            <a:pathLst>
              <a:path extrusionOk="0" fill="none" h="284" w="284">
                <a:moveTo>
                  <a:pt x="284" y="1"/>
                </a:moveTo>
                <a:lnTo>
                  <a:pt x="284" y="284"/>
                </a:lnTo>
                <a:lnTo>
                  <a:pt x="1"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8"/>
          <p:cNvSpPr/>
          <p:nvPr/>
        </p:nvSpPr>
        <p:spPr>
          <a:xfrm>
            <a:off x="3627910" y="2643684"/>
            <a:ext cx="2343552" cy="69"/>
          </a:xfrm>
          <a:custGeom>
            <a:rect b="b" l="l" r="r" t="t"/>
            <a:pathLst>
              <a:path extrusionOk="0" fill="none" h="1" w="34727">
                <a:moveTo>
                  <a:pt x="34727" y="1"/>
                </a:moveTo>
                <a:lnTo>
                  <a:pt x="1"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8"/>
          <p:cNvSpPr/>
          <p:nvPr/>
        </p:nvSpPr>
        <p:spPr>
          <a:xfrm>
            <a:off x="3583706" y="2624182"/>
            <a:ext cx="19166" cy="19570"/>
          </a:xfrm>
          <a:custGeom>
            <a:rect b="b" l="l" r="r" t="t"/>
            <a:pathLst>
              <a:path extrusionOk="0" fill="none" h="284" w="284">
                <a:moveTo>
                  <a:pt x="283" y="284"/>
                </a:moveTo>
                <a:lnTo>
                  <a:pt x="0" y="284"/>
                </a:lnTo>
                <a:lnTo>
                  <a:pt x="0"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8"/>
          <p:cNvSpPr/>
          <p:nvPr/>
        </p:nvSpPr>
        <p:spPr>
          <a:xfrm>
            <a:off x="3583706" y="1810156"/>
            <a:ext cx="67" cy="763771"/>
          </a:xfrm>
          <a:custGeom>
            <a:rect b="b" l="l" r="r" t="t"/>
            <a:pathLst>
              <a:path extrusionOk="0" fill="none" h="11084" w="1">
                <a:moveTo>
                  <a:pt x="0" y="11084"/>
                </a:moveTo>
                <a:lnTo>
                  <a:pt x="0" y="0"/>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8"/>
          <p:cNvSpPr/>
          <p:nvPr/>
        </p:nvSpPr>
        <p:spPr>
          <a:xfrm>
            <a:off x="3583706" y="1765985"/>
            <a:ext cx="19166" cy="19570"/>
          </a:xfrm>
          <a:custGeom>
            <a:rect b="b" l="l" r="r" t="t"/>
            <a:pathLst>
              <a:path extrusionOk="0" fill="none" h="284" w="284">
                <a:moveTo>
                  <a:pt x="0" y="284"/>
                </a:moveTo>
                <a:lnTo>
                  <a:pt x="0" y="1"/>
                </a:lnTo>
                <a:lnTo>
                  <a:pt x="283"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p:nvPr/>
        </p:nvSpPr>
        <p:spPr>
          <a:xfrm>
            <a:off x="3653083" y="1765985"/>
            <a:ext cx="2343552" cy="69"/>
          </a:xfrm>
          <a:custGeom>
            <a:rect b="b" l="l" r="r" t="t"/>
            <a:pathLst>
              <a:path extrusionOk="0" fill="none" h="1" w="34727">
                <a:moveTo>
                  <a:pt x="0" y="1"/>
                </a:moveTo>
                <a:lnTo>
                  <a:pt x="34726" y="1"/>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8"/>
          <p:cNvSpPr/>
          <p:nvPr/>
        </p:nvSpPr>
        <p:spPr>
          <a:xfrm>
            <a:off x="6021768" y="1765985"/>
            <a:ext cx="19166" cy="19570"/>
          </a:xfrm>
          <a:custGeom>
            <a:rect b="b" l="l" r="r" t="t"/>
            <a:pathLst>
              <a:path extrusionOk="0" fill="none" h="284" w="284">
                <a:moveTo>
                  <a:pt x="1" y="1"/>
                </a:moveTo>
                <a:lnTo>
                  <a:pt x="284" y="1"/>
                </a:lnTo>
                <a:lnTo>
                  <a:pt x="284" y="2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6040867" y="1834757"/>
            <a:ext cx="67" cy="763840"/>
          </a:xfrm>
          <a:custGeom>
            <a:rect b="b" l="l" r="r" t="t"/>
            <a:pathLst>
              <a:path extrusionOk="0" fill="none" h="11085" w="1">
                <a:moveTo>
                  <a:pt x="1" y="1"/>
                </a:moveTo>
                <a:lnTo>
                  <a:pt x="1" y="11084"/>
                </a:lnTo>
              </a:path>
            </a:pathLst>
          </a:custGeom>
          <a:noFill/>
          <a:ln cap="rnd" cmpd="sng" w="4850">
            <a:solidFill>
              <a:srgbClr val="F1A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3515340" y="1696180"/>
            <a:ext cx="134768" cy="137608"/>
          </a:xfrm>
          <a:custGeom>
            <a:rect b="b" l="l" r="r" t="t"/>
            <a:pathLst>
              <a:path extrusionOk="0" h="1997"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p:nvPr/>
        </p:nvSpPr>
        <p:spPr>
          <a:xfrm>
            <a:off x="5972502" y="1696180"/>
            <a:ext cx="134835" cy="137608"/>
          </a:xfrm>
          <a:custGeom>
            <a:rect b="b" l="l" r="r" t="t"/>
            <a:pathLst>
              <a:path extrusionOk="0" h="1997"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8"/>
          <p:cNvSpPr/>
          <p:nvPr/>
        </p:nvSpPr>
        <p:spPr>
          <a:xfrm>
            <a:off x="3515340" y="2573878"/>
            <a:ext cx="134768" cy="137677"/>
          </a:xfrm>
          <a:custGeom>
            <a:rect b="b" l="l" r="r" t="t"/>
            <a:pathLst>
              <a:path extrusionOk="0" h="1998" w="1997">
                <a:moveTo>
                  <a:pt x="0" y="1"/>
                </a:moveTo>
                <a:lnTo>
                  <a:pt x="0" y="1997"/>
                </a:lnTo>
                <a:lnTo>
                  <a:pt x="1996" y="1997"/>
                </a:lnTo>
                <a:lnTo>
                  <a:pt x="1996"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8"/>
          <p:cNvSpPr/>
          <p:nvPr/>
        </p:nvSpPr>
        <p:spPr>
          <a:xfrm>
            <a:off x="5972502" y="2573878"/>
            <a:ext cx="134835" cy="137677"/>
          </a:xfrm>
          <a:custGeom>
            <a:rect b="b" l="l" r="r" t="t"/>
            <a:pathLst>
              <a:path extrusionOk="0" h="1998" w="1998">
                <a:moveTo>
                  <a:pt x="1" y="1"/>
                </a:moveTo>
                <a:lnTo>
                  <a:pt x="1" y="1997"/>
                </a:lnTo>
                <a:lnTo>
                  <a:pt x="1997" y="1997"/>
                </a:lnTo>
                <a:lnTo>
                  <a:pt x="1997" y="1"/>
                </a:lnTo>
                <a:close/>
              </a:path>
            </a:pathLst>
          </a:custGeom>
          <a:solidFill>
            <a:srgbClr val="F1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3597743" y="1536035"/>
            <a:ext cx="2443092" cy="60639"/>
          </a:xfrm>
          <a:custGeom>
            <a:rect b="b" l="l" r="r" t="t"/>
            <a:pathLst>
              <a:path extrusionOk="0" h="880" w="36202">
                <a:moveTo>
                  <a:pt x="1" y="1"/>
                </a:moveTo>
                <a:lnTo>
                  <a:pt x="1" y="879"/>
                </a:lnTo>
                <a:lnTo>
                  <a:pt x="36202" y="879"/>
                </a:lnTo>
                <a:lnTo>
                  <a:pt x="36202" y="1"/>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8"/>
          <p:cNvSpPr/>
          <p:nvPr/>
        </p:nvSpPr>
        <p:spPr>
          <a:xfrm>
            <a:off x="3597743" y="2810031"/>
            <a:ext cx="2443092" cy="60639"/>
          </a:xfrm>
          <a:custGeom>
            <a:rect b="b" l="l" r="r" t="t"/>
            <a:pathLst>
              <a:path extrusionOk="0" h="880" w="36202">
                <a:moveTo>
                  <a:pt x="1" y="0"/>
                </a:moveTo>
                <a:lnTo>
                  <a:pt x="1" y="879"/>
                </a:lnTo>
                <a:lnTo>
                  <a:pt x="36202" y="879"/>
                </a:lnTo>
                <a:lnTo>
                  <a:pt x="36202" y="0"/>
                </a:lnTo>
                <a:close/>
              </a:path>
            </a:pathLst>
          </a:custGeom>
          <a:solidFill>
            <a:srgbClr val="9BC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8"/>
          <p:cNvSpPr/>
          <p:nvPr/>
        </p:nvSpPr>
        <p:spPr>
          <a:xfrm>
            <a:off x="1137545" y="4369449"/>
            <a:ext cx="392155" cy="610796"/>
          </a:xfrm>
          <a:custGeom>
            <a:rect b="b" l="l" r="r" t="t"/>
            <a:pathLst>
              <a:path extrusionOk="0" h="8864" w="5811">
                <a:moveTo>
                  <a:pt x="3289" y="0"/>
                </a:moveTo>
                <a:cubicBezTo>
                  <a:pt x="3161" y="0"/>
                  <a:pt x="3028" y="36"/>
                  <a:pt x="2891" y="119"/>
                </a:cubicBezTo>
                <a:cubicBezTo>
                  <a:pt x="2146" y="566"/>
                  <a:pt x="1550" y="1028"/>
                  <a:pt x="745" y="1281"/>
                </a:cubicBezTo>
                <a:cubicBezTo>
                  <a:pt x="626" y="1326"/>
                  <a:pt x="507" y="1355"/>
                  <a:pt x="373" y="1400"/>
                </a:cubicBezTo>
                <a:cubicBezTo>
                  <a:pt x="135" y="1474"/>
                  <a:pt x="0" y="1772"/>
                  <a:pt x="45" y="2026"/>
                </a:cubicBezTo>
                <a:cubicBezTo>
                  <a:pt x="75" y="2294"/>
                  <a:pt x="254" y="2517"/>
                  <a:pt x="373" y="2741"/>
                </a:cubicBezTo>
                <a:cubicBezTo>
                  <a:pt x="999" y="3709"/>
                  <a:pt x="1341" y="4812"/>
                  <a:pt x="1818" y="5854"/>
                </a:cubicBezTo>
                <a:cubicBezTo>
                  <a:pt x="2280" y="6897"/>
                  <a:pt x="2891" y="7910"/>
                  <a:pt x="3859" y="8536"/>
                </a:cubicBezTo>
                <a:cubicBezTo>
                  <a:pt x="4157" y="8715"/>
                  <a:pt x="4499" y="8864"/>
                  <a:pt x="4842" y="8864"/>
                </a:cubicBezTo>
                <a:cubicBezTo>
                  <a:pt x="5200" y="8864"/>
                  <a:pt x="5557" y="8700"/>
                  <a:pt x="5721" y="8387"/>
                </a:cubicBezTo>
                <a:cubicBezTo>
                  <a:pt x="5796" y="8253"/>
                  <a:pt x="5810" y="8104"/>
                  <a:pt x="5810" y="7955"/>
                </a:cubicBezTo>
                <a:cubicBezTo>
                  <a:pt x="5810" y="7791"/>
                  <a:pt x="5766" y="7597"/>
                  <a:pt x="5706" y="7433"/>
                </a:cubicBezTo>
                <a:cubicBezTo>
                  <a:pt x="5572" y="7121"/>
                  <a:pt x="5408" y="6838"/>
                  <a:pt x="5274" y="6540"/>
                </a:cubicBezTo>
                <a:cubicBezTo>
                  <a:pt x="5110" y="6108"/>
                  <a:pt x="5051" y="5646"/>
                  <a:pt x="5006" y="5199"/>
                </a:cubicBezTo>
                <a:cubicBezTo>
                  <a:pt x="4902" y="4394"/>
                  <a:pt x="4812" y="3575"/>
                  <a:pt x="4946" y="2771"/>
                </a:cubicBezTo>
                <a:cubicBezTo>
                  <a:pt x="5006" y="2428"/>
                  <a:pt x="5110" y="2055"/>
                  <a:pt x="5006" y="1698"/>
                </a:cubicBezTo>
                <a:cubicBezTo>
                  <a:pt x="4946" y="1474"/>
                  <a:pt x="4812" y="1311"/>
                  <a:pt x="4663" y="1132"/>
                </a:cubicBezTo>
                <a:cubicBezTo>
                  <a:pt x="4311" y="695"/>
                  <a:pt x="3850" y="0"/>
                  <a:pt x="3289" y="0"/>
                </a:cubicBezTo>
                <a:close/>
              </a:path>
            </a:pathLst>
          </a:custGeom>
          <a:solidFill>
            <a:srgbClr val="FB9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8"/>
          <p:cNvSpPr/>
          <p:nvPr/>
        </p:nvSpPr>
        <p:spPr>
          <a:xfrm>
            <a:off x="1138557" y="4456620"/>
            <a:ext cx="392155" cy="522594"/>
          </a:xfrm>
          <a:custGeom>
            <a:rect b="b" l="l" r="r" t="t"/>
            <a:pathLst>
              <a:path extrusionOk="0" h="7584" w="5811">
                <a:moveTo>
                  <a:pt x="745" y="1"/>
                </a:moveTo>
                <a:cubicBezTo>
                  <a:pt x="611" y="46"/>
                  <a:pt x="492" y="75"/>
                  <a:pt x="373" y="120"/>
                </a:cubicBezTo>
                <a:cubicBezTo>
                  <a:pt x="120" y="195"/>
                  <a:pt x="0" y="493"/>
                  <a:pt x="30" y="746"/>
                </a:cubicBezTo>
                <a:cubicBezTo>
                  <a:pt x="75" y="1014"/>
                  <a:pt x="239" y="1237"/>
                  <a:pt x="373" y="1461"/>
                </a:cubicBezTo>
                <a:cubicBezTo>
                  <a:pt x="984" y="2429"/>
                  <a:pt x="1341" y="3517"/>
                  <a:pt x="1803" y="4560"/>
                </a:cubicBezTo>
                <a:cubicBezTo>
                  <a:pt x="2265" y="5602"/>
                  <a:pt x="2876" y="6630"/>
                  <a:pt x="3844" y="7241"/>
                </a:cubicBezTo>
                <a:cubicBezTo>
                  <a:pt x="4142" y="7435"/>
                  <a:pt x="4484" y="7584"/>
                  <a:pt x="4842" y="7584"/>
                </a:cubicBezTo>
                <a:cubicBezTo>
                  <a:pt x="5185" y="7584"/>
                  <a:pt x="5542" y="7420"/>
                  <a:pt x="5706" y="7092"/>
                </a:cubicBezTo>
                <a:cubicBezTo>
                  <a:pt x="5781" y="6973"/>
                  <a:pt x="5810" y="6824"/>
                  <a:pt x="5810" y="6675"/>
                </a:cubicBezTo>
                <a:lnTo>
                  <a:pt x="5810" y="6675"/>
                </a:lnTo>
                <a:cubicBezTo>
                  <a:pt x="5706" y="6690"/>
                  <a:pt x="5617" y="6749"/>
                  <a:pt x="5527" y="6764"/>
                </a:cubicBezTo>
                <a:cubicBezTo>
                  <a:pt x="5418" y="6796"/>
                  <a:pt x="5307" y="6811"/>
                  <a:pt x="5198" y="6811"/>
                </a:cubicBezTo>
                <a:cubicBezTo>
                  <a:pt x="4741" y="6811"/>
                  <a:pt x="4294" y="6561"/>
                  <a:pt x="3933" y="6273"/>
                </a:cubicBezTo>
                <a:cubicBezTo>
                  <a:pt x="3159" y="5587"/>
                  <a:pt x="2652" y="4634"/>
                  <a:pt x="2175" y="3710"/>
                </a:cubicBezTo>
                <a:cubicBezTo>
                  <a:pt x="1669" y="2727"/>
                  <a:pt x="1162" y="1699"/>
                  <a:pt x="909" y="612"/>
                </a:cubicBezTo>
                <a:cubicBezTo>
                  <a:pt x="849" y="418"/>
                  <a:pt x="835" y="195"/>
                  <a:pt x="745" y="1"/>
                </a:cubicBezTo>
                <a:close/>
              </a:path>
            </a:pathLst>
          </a:custGeom>
          <a:solidFill>
            <a:srgbClr val="FA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58"/>
          <p:cNvPicPr preferRelativeResize="0"/>
          <p:nvPr/>
        </p:nvPicPr>
        <p:blipFill rotWithShape="1">
          <a:blip r:embed="rId3">
            <a:alphaModFix/>
          </a:blip>
          <a:srcRect b="0" l="0" r="0" t="0"/>
          <a:stretch/>
        </p:blipFill>
        <p:spPr>
          <a:xfrm>
            <a:off x="5841875" y="99363"/>
            <a:ext cx="2907375" cy="4838702"/>
          </a:xfrm>
          <a:prstGeom prst="rect">
            <a:avLst/>
          </a:prstGeom>
          <a:noFill/>
          <a:ln>
            <a:noFill/>
          </a:ln>
        </p:spPr>
      </p:pic>
      <p:pic>
        <p:nvPicPr>
          <p:cNvPr id="662" name="Google Shape;662;p58"/>
          <p:cNvPicPr preferRelativeResize="0"/>
          <p:nvPr/>
        </p:nvPicPr>
        <p:blipFill rotWithShape="1">
          <a:blip r:embed="rId3">
            <a:alphaModFix/>
          </a:blip>
          <a:srcRect b="0" l="0" r="0" t="0"/>
          <a:stretch/>
        </p:blipFill>
        <p:spPr>
          <a:xfrm flipH="1">
            <a:off x="651300" y="151450"/>
            <a:ext cx="2907375" cy="4838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txBox="1"/>
          <p:nvPr>
            <p:ph type="title"/>
          </p:nvPr>
        </p:nvSpPr>
        <p:spPr>
          <a:xfrm>
            <a:off x="448975" y="410350"/>
            <a:ext cx="8237700" cy="2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Transfer Learning</a:t>
            </a:r>
            <a:endParaRPr/>
          </a:p>
        </p:txBody>
      </p:sp>
      <p:sp>
        <p:nvSpPr>
          <p:cNvPr id="668" name="Google Shape;668;p59"/>
          <p:cNvSpPr txBox="1"/>
          <p:nvPr>
            <p:ph type="title"/>
          </p:nvPr>
        </p:nvSpPr>
        <p:spPr>
          <a:xfrm>
            <a:off x="448975" y="1259275"/>
            <a:ext cx="8237700" cy="7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1200">
                <a:solidFill>
                  <a:srgbClr val="333333"/>
                </a:solidFill>
                <a:latin typeface="Montserrat"/>
                <a:ea typeface="Montserrat"/>
                <a:cs typeface="Montserrat"/>
                <a:sym typeface="Montserrat"/>
              </a:rPr>
              <a:t>Definition for transfer learning:</a:t>
            </a:r>
            <a:endParaRPr sz="1200">
              <a:solidFill>
                <a:srgbClr val="333333"/>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Arial"/>
              <a:buNone/>
            </a:pPr>
            <a:r>
              <a:rPr b="1" lang="en" sz="1200">
                <a:solidFill>
                  <a:srgbClr val="333333"/>
                </a:solidFill>
                <a:highlight>
                  <a:schemeClr val="lt1"/>
                </a:highlight>
                <a:latin typeface="Montserrat"/>
                <a:ea typeface="Montserrat"/>
                <a:cs typeface="Montserrat"/>
                <a:sym typeface="Montserrat"/>
              </a:rPr>
              <a:t>Pre-training</a:t>
            </a:r>
            <a:r>
              <a:rPr lang="en" sz="1200">
                <a:solidFill>
                  <a:srgbClr val="333333"/>
                </a:solidFill>
                <a:highlight>
                  <a:schemeClr val="lt1"/>
                </a:highlight>
                <a:latin typeface="Montserrat"/>
                <a:ea typeface="Montserrat"/>
                <a:cs typeface="Montserrat"/>
                <a:sym typeface="Montserrat"/>
              </a:rPr>
              <a:t> a neural network model </a:t>
            </a:r>
            <a:r>
              <a:rPr lang="en" sz="1200" u="sng">
                <a:solidFill>
                  <a:srgbClr val="333333"/>
                </a:solidFill>
                <a:highlight>
                  <a:schemeClr val="lt1"/>
                </a:highlight>
                <a:latin typeface="Montserrat"/>
                <a:ea typeface="Montserrat"/>
                <a:cs typeface="Montserrat"/>
                <a:sym typeface="Montserrat"/>
              </a:rPr>
              <a:t>on a known task</a:t>
            </a:r>
            <a:r>
              <a:rPr lang="en" sz="1200">
                <a:solidFill>
                  <a:srgbClr val="333333"/>
                </a:solidFill>
                <a:highlight>
                  <a:schemeClr val="lt1"/>
                </a:highlight>
                <a:latin typeface="Montserrat"/>
                <a:ea typeface="Montserrat"/>
                <a:cs typeface="Montserrat"/>
                <a:sym typeface="Montserrat"/>
              </a:rPr>
              <a:t>, for instance ImageNet, and then performing </a:t>
            </a:r>
            <a:r>
              <a:rPr b="1" lang="en" sz="1200">
                <a:solidFill>
                  <a:srgbClr val="333333"/>
                </a:solidFill>
                <a:highlight>
                  <a:schemeClr val="lt1"/>
                </a:highlight>
                <a:latin typeface="Montserrat"/>
                <a:ea typeface="Montserrat"/>
                <a:cs typeface="Montserrat"/>
                <a:sym typeface="Montserrat"/>
              </a:rPr>
              <a:t>fine-tuning </a:t>
            </a:r>
            <a:r>
              <a:rPr lang="en" sz="1200">
                <a:solidFill>
                  <a:srgbClr val="333333"/>
                </a:solidFill>
                <a:highlight>
                  <a:schemeClr val="lt1"/>
                </a:highlight>
                <a:latin typeface="Montserrat"/>
                <a:ea typeface="Montserrat"/>
                <a:cs typeface="Montserrat"/>
                <a:sym typeface="Montserrat"/>
              </a:rPr>
              <a:t>— using the trained neural network as the basis of a new </a:t>
            </a:r>
            <a:r>
              <a:rPr lang="en" sz="1200" u="sng">
                <a:solidFill>
                  <a:srgbClr val="333333"/>
                </a:solidFill>
                <a:highlight>
                  <a:schemeClr val="lt1"/>
                </a:highlight>
                <a:latin typeface="Montserrat"/>
                <a:ea typeface="Montserrat"/>
                <a:cs typeface="Montserrat"/>
                <a:sym typeface="Montserrat"/>
              </a:rPr>
              <a:t>purpose-specific </a:t>
            </a:r>
            <a:r>
              <a:rPr lang="en" sz="1200">
                <a:solidFill>
                  <a:srgbClr val="333333"/>
                </a:solidFill>
                <a:highlight>
                  <a:schemeClr val="lt1"/>
                </a:highlight>
                <a:latin typeface="Montserrat"/>
                <a:ea typeface="Montserrat"/>
                <a:cs typeface="Montserrat"/>
                <a:sym typeface="Montserrat"/>
              </a:rPr>
              <a:t>model.</a:t>
            </a:r>
            <a:endParaRPr sz="1500">
              <a:latin typeface="Nunito SemiBold"/>
              <a:ea typeface="Nunito SemiBold"/>
              <a:cs typeface="Nunito SemiBold"/>
              <a:sym typeface="Nunito SemiBold"/>
            </a:endParaRPr>
          </a:p>
        </p:txBody>
      </p:sp>
      <p:pic>
        <p:nvPicPr>
          <p:cNvPr id="669" name="Google Shape;669;p59"/>
          <p:cNvPicPr preferRelativeResize="0"/>
          <p:nvPr/>
        </p:nvPicPr>
        <p:blipFill rotWithShape="1">
          <a:blip r:embed="rId3">
            <a:alphaModFix/>
          </a:blip>
          <a:srcRect b="0" l="0" r="0" t="0"/>
          <a:stretch/>
        </p:blipFill>
        <p:spPr>
          <a:xfrm>
            <a:off x="2324200" y="2212550"/>
            <a:ext cx="4487249" cy="2660299"/>
          </a:xfrm>
          <a:prstGeom prst="rect">
            <a:avLst/>
          </a:prstGeom>
          <a:noFill/>
          <a:ln>
            <a:noFill/>
          </a:ln>
        </p:spPr>
      </p:pic>
    </p:spTree>
  </p:cSld>
  <p:clrMapOvr>
    <a:masterClrMapping/>
  </p:clrMapOvr>
  <p:transition spd="med">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pic>
        <p:nvPicPr>
          <p:cNvPr id="674" name="Google Shape;674;p60"/>
          <p:cNvPicPr preferRelativeResize="0"/>
          <p:nvPr/>
        </p:nvPicPr>
        <p:blipFill>
          <a:blip r:embed="rId3">
            <a:alphaModFix/>
          </a:blip>
          <a:stretch>
            <a:fillRect/>
          </a:stretch>
        </p:blipFill>
        <p:spPr>
          <a:xfrm>
            <a:off x="1245000" y="1909175"/>
            <a:ext cx="7235756" cy="3042651"/>
          </a:xfrm>
          <a:prstGeom prst="rect">
            <a:avLst/>
          </a:prstGeom>
          <a:noFill/>
          <a:ln>
            <a:noFill/>
          </a:ln>
        </p:spPr>
      </p:pic>
      <p:sp>
        <p:nvSpPr>
          <p:cNvPr id="675" name="Google Shape;675;p60"/>
          <p:cNvSpPr txBox="1"/>
          <p:nvPr/>
        </p:nvSpPr>
        <p:spPr>
          <a:xfrm>
            <a:off x="1245000" y="327725"/>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1"/>
                </a:solidFill>
                <a:latin typeface="Fira Sans Extra Condensed Medium"/>
                <a:ea typeface="Fira Sans Extra Condensed Medium"/>
                <a:cs typeface="Fira Sans Extra Condensed Medium"/>
                <a:sym typeface="Fira Sans Extra Condensed Medium"/>
              </a:rPr>
              <a:t>BERT Architecture</a:t>
            </a:r>
            <a:endParaRPr sz="34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76" name="Google Shape;676;p60"/>
          <p:cNvSpPr txBox="1"/>
          <p:nvPr/>
        </p:nvSpPr>
        <p:spPr>
          <a:xfrm>
            <a:off x="1482150" y="996325"/>
            <a:ext cx="6179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22222"/>
                </a:solidFill>
                <a:highlight>
                  <a:srgbClr val="FFFFFF"/>
                </a:highlight>
                <a:latin typeface="Fira Sans Extra Condensed"/>
                <a:ea typeface="Fira Sans Extra Condensed"/>
                <a:cs typeface="Fira Sans Extra Condensed"/>
                <a:sym typeface="Fira Sans Extra Condensed"/>
              </a:rPr>
              <a:t>BERT (</a:t>
            </a:r>
            <a:r>
              <a:rPr lang="en" sz="1200">
                <a:solidFill>
                  <a:schemeClr val="dk1"/>
                </a:solidFill>
                <a:highlight>
                  <a:srgbClr val="FFFFFF"/>
                </a:highlight>
                <a:latin typeface="Fira Sans Extra Condensed"/>
                <a:ea typeface="Fira Sans Extra Condensed"/>
                <a:cs typeface="Fira Sans Extra Condensed"/>
                <a:sym typeface="Fira Sans Extra Condensed"/>
              </a:rPr>
              <a:t>Bidirectional Encoder Representations from Transformers)</a:t>
            </a:r>
            <a:r>
              <a:rPr lang="en" sz="1200">
                <a:solidFill>
                  <a:srgbClr val="222222"/>
                </a:solidFill>
                <a:highlight>
                  <a:srgbClr val="FFFFFF"/>
                </a:highlight>
                <a:latin typeface="Fira Sans Extra Condensed"/>
                <a:ea typeface="Fira Sans Extra Condensed"/>
                <a:cs typeface="Fira Sans Extra Condensed"/>
                <a:sym typeface="Fira Sans Extra Condensed"/>
              </a:rPr>
              <a:t> is a trained Transformer Encoder stack that was created by Google</a:t>
            </a:r>
            <a:endParaRPr sz="1200">
              <a:solidFill>
                <a:srgbClr val="222222"/>
              </a:solidFill>
              <a:highlight>
                <a:srgbClr val="FFFFFF"/>
              </a:highlight>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200">
              <a:solidFill>
                <a:srgbClr val="222222"/>
              </a:solidFill>
              <a:highlight>
                <a:srgbClr val="FFFFFF"/>
              </a:highlight>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1200">
                <a:solidFill>
                  <a:srgbClr val="222222"/>
                </a:solidFill>
                <a:highlight>
                  <a:srgbClr val="FFFFFF"/>
                </a:highlight>
                <a:latin typeface="Fira Sans Extra Condensed"/>
                <a:ea typeface="Fira Sans Extra Condensed"/>
                <a:cs typeface="Fira Sans Extra Condensed"/>
                <a:sym typeface="Fira Sans Extra Condensed"/>
              </a:rPr>
              <a:t>Applications of BERT includes text encoding, text summarization, response selection, question answering, etc</a:t>
            </a:r>
            <a:endParaRPr sz="1200">
              <a:solidFill>
                <a:srgbClr val="222222"/>
              </a:solidFill>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sp>
        <p:nvSpPr>
          <p:cNvPr id="154" name="Google Shape;154;p25"/>
          <p:cNvSpPr/>
          <p:nvPr/>
        </p:nvSpPr>
        <p:spPr>
          <a:xfrm>
            <a:off x="0" y="-76200"/>
            <a:ext cx="9144000" cy="13623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type="ctrTitle"/>
          </p:nvPr>
        </p:nvSpPr>
        <p:spPr>
          <a:xfrm flipH="1">
            <a:off x="1705050" y="0"/>
            <a:ext cx="5733900" cy="14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a:t>
            </a:r>
            <a:endParaRPr>
              <a:solidFill>
                <a:schemeClr val="lt1"/>
              </a:solidFill>
            </a:endParaRPr>
          </a:p>
        </p:txBody>
      </p:sp>
      <p:sp>
        <p:nvSpPr>
          <p:cNvPr id="156" name="Google Shape;156;p25"/>
          <p:cNvSpPr txBox="1"/>
          <p:nvPr>
            <p:ph idx="1" type="subTitle"/>
          </p:nvPr>
        </p:nvSpPr>
        <p:spPr>
          <a:xfrm flipH="1">
            <a:off x="473275" y="1362125"/>
            <a:ext cx="8197200" cy="3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Nunito"/>
                <a:ea typeface="Nunito"/>
                <a:cs typeface="Nunito"/>
                <a:sym typeface="Nunito"/>
              </a:rPr>
              <a:t>What is our dataset about?</a:t>
            </a:r>
            <a:endParaRPr b="1" sz="1900">
              <a:solidFill>
                <a:schemeClr val="lt1"/>
              </a:solidFill>
              <a:latin typeface="Nunito"/>
              <a:ea typeface="Nunito"/>
              <a:cs typeface="Nunito"/>
              <a:sym typeface="Nunito"/>
            </a:endParaRPr>
          </a:p>
          <a:p>
            <a:pPr indent="0" lvl="0" marL="457200" rtl="0" algn="l">
              <a:spcBef>
                <a:spcPts val="0"/>
              </a:spcBef>
              <a:spcAft>
                <a:spcPts val="0"/>
              </a:spcAft>
              <a:buNone/>
            </a:pPr>
            <a:r>
              <a:rPr lang="en" sz="1900">
                <a:solidFill>
                  <a:schemeClr val="lt1"/>
                </a:solidFill>
                <a:latin typeface="Nunito"/>
                <a:ea typeface="Nunito"/>
                <a:cs typeface="Nunito"/>
                <a:sym typeface="Nunito"/>
              </a:rPr>
              <a:t>Fake and True dataset consisting of: title, text of article, subject of article, and date the article was posted</a:t>
            </a:r>
            <a:endParaRPr sz="1900">
              <a:solidFill>
                <a:schemeClr val="lt1"/>
              </a:solidFill>
              <a:latin typeface="Nunito"/>
              <a:ea typeface="Nunito"/>
              <a:cs typeface="Nunito"/>
              <a:sym typeface="Nunito"/>
            </a:endParaRPr>
          </a:p>
          <a:p>
            <a:pPr indent="0" lvl="0" marL="0" rtl="0" algn="l">
              <a:spcBef>
                <a:spcPts val="0"/>
              </a:spcBef>
              <a:spcAft>
                <a:spcPts val="0"/>
              </a:spcAft>
              <a:buNone/>
            </a:pPr>
            <a:r>
              <a:t/>
            </a:r>
            <a:endParaRPr sz="1900">
              <a:solidFill>
                <a:schemeClr val="lt1"/>
              </a:solidFill>
              <a:latin typeface="Nunito"/>
              <a:ea typeface="Nunito"/>
              <a:cs typeface="Nunito"/>
              <a:sym typeface="Nunito"/>
            </a:endParaRPr>
          </a:p>
          <a:p>
            <a:pPr indent="0" lvl="0" marL="0" rtl="0" algn="l">
              <a:spcBef>
                <a:spcPts val="0"/>
              </a:spcBef>
              <a:spcAft>
                <a:spcPts val="0"/>
              </a:spcAft>
              <a:buNone/>
            </a:pPr>
            <a:r>
              <a:rPr b="1" lang="en" sz="1900">
                <a:solidFill>
                  <a:schemeClr val="lt1"/>
                </a:solidFill>
                <a:latin typeface="Nunito"/>
                <a:ea typeface="Nunito"/>
                <a:cs typeface="Nunito"/>
                <a:sym typeface="Nunito"/>
              </a:rPr>
              <a:t>Objective:</a:t>
            </a:r>
            <a:endParaRPr b="1" sz="1900">
              <a:solidFill>
                <a:schemeClr val="lt1"/>
              </a:solidFill>
              <a:latin typeface="Nunito"/>
              <a:ea typeface="Nunito"/>
              <a:cs typeface="Nunito"/>
              <a:sym typeface="Nunito"/>
            </a:endParaRPr>
          </a:p>
          <a:p>
            <a:pPr indent="0" lvl="0" marL="0" rtl="0" algn="l">
              <a:spcBef>
                <a:spcPts val="0"/>
              </a:spcBef>
              <a:spcAft>
                <a:spcPts val="0"/>
              </a:spcAft>
              <a:buNone/>
            </a:pPr>
            <a:r>
              <a:rPr b="1" lang="en" sz="1900">
                <a:solidFill>
                  <a:schemeClr val="lt1"/>
                </a:solidFill>
                <a:latin typeface="Nunito"/>
                <a:ea typeface="Nunito"/>
                <a:cs typeface="Nunito"/>
                <a:sym typeface="Nunito"/>
              </a:rPr>
              <a:t>	</a:t>
            </a:r>
            <a:r>
              <a:rPr lang="en" sz="1900">
                <a:solidFill>
                  <a:schemeClr val="lt1"/>
                </a:solidFill>
                <a:latin typeface="Nunito"/>
                <a:ea typeface="Nunito"/>
                <a:cs typeface="Nunito"/>
                <a:sym typeface="Nunito"/>
              </a:rPr>
              <a:t>Classify whether a news is a fake or real news</a:t>
            </a:r>
            <a:endParaRPr sz="1900">
              <a:solidFill>
                <a:schemeClr val="lt1"/>
              </a:solidFill>
              <a:latin typeface="Nunito"/>
              <a:ea typeface="Nunito"/>
              <a:cs typeface="Nunito"/>
              <a:sym typeface="Nunito"/>
            </a:endParaRPr>
          </a:p>
          <a:p>
            <a:pPr indent="0" lvl="0" marL="457200" rtl="0" algn="l">
              <a:spcBef>
                <a:spcPts val="0"/>
              </a:spcBef>
              <a:spcAft>
                <a:spcPts val="0"/>
              </a:spcAft>
              <a:buNone/>
            </a:pPr>
            <a:r>
              <a:rPr lang="en" sz="1900">
                <a:solidFill>
                  <a:schemeClr val="lt1"/>
                </a:solidFill>
                <a:latin typeface="Nunito"/>
                <a:ea typeface="Nunito"/>
                <a:cs typeface="Nunito"/>
                <a:sym typeface="Nunito"/>
              </a:rPr>
              <a:t>Help increases credibility of news spread in the social media to decrease hoax rate</a:t>
            </a:r>
            <a:endParaRPr sz="19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b="1" lang="en" sz="1800">
                <a:solidFill>
                  <a:schemeClr val="lt1"/>
                </a:solidFill>
                <a:latin typeface="Nunito"/>
                <a:ea typeface="Nunito"/>
                <a:cs typeface="Nunito"/>
                <a:sym typeface="Nunito"/>
              </a:rPr>
              <a:t>Natural Language Processing </a:t>
            </a:r>
            <a:r>
              <a:rPr lang="en" sz="1800">
                <a:solidFill>
                  <a:schemeClr val="lt1"/>
                </a:solidFill>
                <a:latin typeface="Nunito"/>
                <a:ea typeface="Nunito"/>
                <a:cs typeface="Nunito"/>
                <a:sym typeface="Nunito"/>
              </a:rPr>
              <a:t>problem</a:t>
            </a:r>
            <a:endParaRPr sz="1800">
              <a:solidFill>
                <a:schemeClr val="lt1"/>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1"/>
          <p:cNvSpPr txBox="1"/>
          <p:nvPr>
            <p:ph type="title"/>
          </p:nvPr>
        </p:nvSpPr>
        <p:spPr>
          <a:xfrm>
            <a:off x="453150" y="265875"/>
            <a:ext cx="8237700" cy="2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BERT</a:t>
            </a:r>
            <a:endParaRPr/>
          </a:p>
        </p:txBody>
      </p:sp>
      <p:pic>
        <p:nvPicPr>
          <p:cNvPr id="682" name="Google Shape;682;p61"/>
          <p:cNvPicPr preferRelativeResize="0"/>
          <p:nvPr/>
        </p:nvPicPr>
        <p:blipFill>
          <a:blip r:embed="rId3">
            <a:alphaModFix/>
          </a:blip>
          <a:stretch>
            <a:fillRect/>
          </a:stretch>
        </p:blipFill>
        <p:spPr>
          <a:xfrm>
            <a:off x="811038" y="799550"/>
            <a:ext cx="7521933" cy="41433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2"/>
          <p:cNvSpPr txBox="1"/>
          <p:nvPr/>
        </p:nvSpPr>
        <p:spPr>
          <a:xfrm>
            <a:off x="720000" y="445025"/>
            <a:ext cx="782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Fira Sans Extra Condensed"/>
                <a:ea typeface="Fira Sans Extra Condensed"/>
                <a:cs typeface="Fira Sans Extra Condensed"/>
                <a:sym typeface="Fira Sans Extra Condensed"/>
              </a:rPr>
              <a:t>Context-dependent</a:t>
            </a:r>
            <a:endParaRPr sz="3600">
              <a:solidFill>
                <a:schemeClr val="dk1"/>
              </a:solidFill>
              <a:latin typeface="Fira Sans Extra Condensed"/>
              <a:ea typeface="Fira Sans Extra Condensed"/>
              <a:cs typeface="Fira Sans Extra Condensed"/>
              <a:sym typeface="Fira Sans Extra Condensed"/>
            </a:endParaRPr>
          </a:p>
        </p:txBody>
      </p:sp>
      <p:sp>
        <p:nvSpPr>
          <p:cNvPr id="688" name="Google Shape;688;p62"/>
          <p:cNvSpPr txBox="1"/>
          <p:nvPr/>
        </p:nvSpPr>
        <p:spPr>
          <a:xfrm>
            <a:off x="859325" y="1232950"/>
            <a:ext cx="25425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i="1" lang="en" sz="1100">
                <a:solidFill>
                  <a:srgbClr val="292929"/>
                </a:solidFill>
                <a:highlight>
                  <a:srgbClr val="FFFFFF"/>
                </a:highlight>
                <a:latin typeface="Montserrat"/>
                <a:ea typeface="Montserrat"/>
                <a:cs typeface="Montserrat"/>
                <a:sym typeface="Montserrat"/>
              </a:rPr>
              <a:t>GloVe</a:t>
            </a:r>
            <a:r>
              <a:rPr b="0" i="1" lang="en" sz="1100" u="none" cap="none" strike="noStrike">
                <a:solidFill>
                  <a:srgbClr val="292929"/>
                </a:solidFill>
                <a:highlight>
                  <a:srgbClr val="FFFFFF"/>
                </a:highlight>
                <a:latin typeface="Montserrat"/>
                <a:ea typeface="Montserrat"/>
                <a:cs typeface="Montserrat"/>
                <a:sym typeface="Montserrat"/>
              </a:rPr>
              <a:t> embedding for the word “</a:t>
            </a:r>
            <a:r>
              <a:rPr b="0" i="0" lang="en" sz="1100" u="none" cap="none" strike="noStrike">
                <a:solidFill>
                  <a:srgbClr val="292929"/>
                </a:solidFill>
                <a:latin typeface="Montserrat"/>
                <a:ea typeface="Montserrat"/>
                <a:cs typeface="Montserrat"/>
                <a:sym typeface="Montserrat"/>
              </a:rPr>
              <a:t>bank”</a:t>
            </a:r>
            <a:r>
              <a:rPr b="0" i="1" lang="en" sz="1100" u="none" cap="none" strike="noStrike">
                <a:solidFill>
                  <a:srgbClr val="292929"/>
                </a:solidFill>
                <a:highlight>
                  <a:srgbClr val="FFFFFF"/>
                </a:highlight>
                <a:latin typeface="Montserrat"/>
                <a:ea typeface="Montserrat"/>
                <a:cs typeface="Montserrat"/>
                <a:sym typeface="Montserrat"/>
              </a:rPr>
              <a:t> will be a confused representation as it has </a:t>
            </a:r>
            <a:r>
              <a:rPr b="1" i="1" lang="en" sz="1100" u="none" cap="none" strike="noStrike">
                <a:solidFill>
                  <a:srgbClr val="292929"/>
                </a:solidFill>
                <a:latin typeface="Montserrat"/>
                <a:ea typeface="Montserrat"/>
                <a:cs typeface="Montserrat"/>
                <a:sym typeface="Montserrat"/>
              </a:rPr>
              <a:t>collapsed different contexts into a single vector</a:t>
            </a:r>
            <a:r>
              <a:rPr b="0" i="1" lang="en" sz="1100" u="none" cap="none" strike="noStrike">
                <a:solidFill>
                  <a:srgbClr val="292929"/>
                </a:solidFill>
                <a:highlight>
                  <a:srgbClr val="FFFFFF"/>
                </a:highlight>
                <a:latin typeface="Montserrat"/>
                <a:ea typeface="Montserrat"/>
                <a:cs typeface="Montserrat"/>
                <a:sym typeface="Montserrat"/>
              </a:rPr>
              <a:t>. </a:t>
            </a:r>
            <a:endParaRPr b="0" i="1" sz="11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292929"/>
                </a:solidFill>
                <a:highlight>
                  <a:srgbClr val="FFFFFF"/>
                </a:highlight>
                <a:latin typeface="Montserrat"/>
                <a:ea typeface="Montserrat"/>
                <a:cs typeface="Montserrat"/>
                <a:sym typeface="Montserrat"/>
              </a:rPr>
              <a:t>The BERT embedding will be able to </a:t>
            </a:r>
            <a:r>
              <a:rPr b="1" i="1" lang="en" sz="1100" u="none" cap="none" strike="noStrike">
                <a:solidFill>
                  <a:srgbClr val="292929"/>
                </a:solidFill>
                <a:latin typeface="Montserrat"/>
                <a:ea typeface="Montserrat"/>
                <a:cs typeface="Montserrat"/>
                <a:sym typeface="Montserrat"/>
              </a:rPr>
              <a:t>distinguish and capture the two different semantic meanings</a:t>
            </a:r>
            <a:r>
              <a:rPr b="0" i="1" lang="en" sz="1100" u="none" cap="none" strike="noStrike">
                <a:solidFill>
                  <a:srgbClr val="292929"/>
                </a:solidFill>
                <a:highlight>
                  <a:srgbClr val="FFFFFF"/>
                </a:highlight>
                <a:latin typeface="Montserrat"/>
                <a:ea typeface="Montserrat"/>
                <a:cs typeface="Montserrat"/>
                <a:sym typeface="Montserrat"/>
              </a:rPr>
              <a:t> by producing two different vectors for the same word </a:t>
            </a:r>
            <a:r>
              <a:rPr b="0" i="0" lang="en" sz="1100" u="none" cap="none" strike="noStrike">
                <a:solidFill>
                  <a:srgbClr val="292929"/>
                </a:solidFill>
                <a:latin typeface="Montserrat"/>
                <a:ea typeface="Montserrat"/>
                <a:cs typeface="Montserrat"/>
                <a:sym typeface="Montserrat"/>
              </a:rPr>
              <a:t>“bank”</a:t>
            </a:r>
            <a:r>
              <a:rPr b="0" i="1" lang="en" sz="1100" u="none" cap="none" strike="noStrike">
                <a:solidFill>
                  <a:srgbClr val="292929"/>
                </a:solidFill>
                <a:highlight>
                  <a:srgbClr val="FFFFFF"/>
                </a:highlight>
                <a:latin typeface="Montserrat"/>
                <a:ea typeface="Montserrat"/>
                <a:cs typeface="Montserrat"/>
                <a:sym typeface="Montserrat"/>
              </a:rPr>
              <a:t>.</a:t>
            </a:r>
            <a:endParaRPr b="0" i="0" sz="1100" u="none" cap="none" strike="noStrike">
              <a:solidFill>
                <a:srgbClr val="000000"/>
              </a:solidFill>
              <a:latin typeface="Montserrat"/>
              <a:ea typeface="Montserrat"/>
              <a:cs typeface="Montserrat"/>
              <a:sym typeface="Montserrat"/>
            </a:endParaRPr>
          </a:p>
        </p:txBody>
      </p:sp>
      <p:sp>
        <p:nvSpPr>
          <p:cNvPr id="689" name="Google Shape;689;p62"/>
          <p:cNvSpPr txBox="1"/>
          <p:nvPr/>
        </p:nvSpPr>
        <p:spPr>
          <a:xfrm>
            <a:off x="4295300" y="1232950"/>
            <a:ext cx="3000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92929"/>
                </a:solidFill>
                <a:latin typeface="Courier New"/>
                <a:ea typeface="Courier New"/>
                <a:cs typeface="Courier New"/>
                <a:sym typeface="Courier New"/>
              </a:rPr>
              <a:t>text = "After stealing money from the </a:t>
            </a:r>
            <a:r>
              <a:rPr b="1" i="0" lang="en" sz="1200" u="none" cap="none" strike="noStrike">
                <a:solidFill>
                  <a:srgbClr val="FF0000"/>
                </a:solidFill>
                <a:latin typeface="Courier New"/>
                <a:ea typeface="Courier New"/>
                <a:cs typeface="Courier New"/>
                <a:sym typeface="Courier New"/>
              </a:rPr>
              <a:t>bank</a:t>
            </a:r>
            <a:r>
              <a:rPr b="1" i="0" lang="en" sz="1200" u="none" cap="none" strike="noStrike">
                <a:solidFill>
                  <a:srgbClr val="292929"/>
                </a:solidFill>
                <a:latin typeface="Courier New"/>
                <a:ea typeface="Courier New"/>
                <a:cs typeface="Courier New"/>
                <a:sym typeface="Courier New"/>
              </a:rPr>
              <a:t> vault, the </a:t>
            </a:r>
            <a:r>
              <a:rPr b="1" i="0" lang="en" sz="1200" u="none" cap="none" strike="noStrike">
                <a:solidFill>
                  <a:srgbClr val="FF0000"/>
                </a:solidFill>
                <a:latin typeface="Courier New"/>
                <a:ea typeface="Courier New"/>
                <a:cs typeface="Courier New"/>
                <a:sym typeface="Courier New"/>
              </a:rPr>
              <a:t>bank</a:t>
            </a:r>
            <a:r>
              <a:rPr b="1" i="0" lang="en" sz="1200" u="none" cap="none" strike="noStrike">
                <a:solidFill>
                  <a:srgbClr val="292929"/>
                </a:solidFill>
                <a:latin typeface="Courier New"/>
                <a:ea typeface="Courier New"/>
                <a:cs typeface="Courier New"/>
                <a:sym typeface="Courier New"/>
              </a:rPr>
              <a:t> robber was seen fishing on the Mississippi river </a:t>
            </a:r>
            <a:r>
              <a:rPr b="1" i="0" lang="en" sz="1200" u="none" cap="none" strike="noStrike">
                <a:solidFill>
                  <a:srgbClr val="FF0000"/>
                </a:solidFill>
                <a:latin typeface="Courier New"/>
                <a:ea typeface="Courier New"/>
                <a:cs typeface="Courier New"/>
                <a:sym typeface="Courier New"/>
              </a:rPr>
              <a:t>bank</a:t>
            </a:r>
            <a:r>
              <a:rPr b="1" i="0" lang="en" sz="1200" u="none" cap="none" strike="noStrike">
                <a:solidFill>
                  <a:srgbClr val="292929"/>
                </a:solidFill>
                <a:latin typeface="Courier New"/>
                <a:ea typeface="Courier New"/>
                <a:cs typeface="Courier New"/>
                <a:sym typeface="Courier New"/>
              </a:rPr>
              <a:t>."</a:t>
            </a:r>
            <a:endParaRPr b="1" i="0" sz="1200" u="none" cap="none" strike="noStrike">
              <a:solidFill>
                <a:srgbClr val="292929"/>
              </a:solidFill>
              <a:latin typeface="Courier New"/>
              <a:ea typeface="Courier New"/>
              <a:cs typeface="Courier New"/>
              <a:sym typeface="Courier New"/>
            </a:endParaRPr>
          </a:p>
        </p:txBody>
      </p:sp>
      <p:pic>
        <p:nvPicPr>
          <p:cNvPr id="690" name="Google Shape;690;p62"/>
          <p:cNvPicPr preferRelativeResize="0"/>
          <p:nvPr/>
        </p:nvPicPr>
        <p:blipFill rotWithShape="1">
          <a:blip r:embed="rId3">
            <a:alphaModFix/>
          </a:blip>
          <a:srcRect b="0" l="0" r="0" t="0"/>
          <a:stretch/>
        </p:blipFill>
        <p:spPr>
          <a:xfrm>
            <a:off x="4295300" y="2314125"/>
            <a:ext cx="4350551" cy="789225"/>
          </a:xfrm>
          <a:prstGeom prst="rect">
            <a:avLst/>
          </a:prstGeom>
          <a:noFill/>
          <a:ln>
            <a:noFill/>
          </a:ln>
        </p:spPr>
      </p:pic>
      <p:pic>
        <p:nvPicPr>
          <p:cNvPr id="691" name="Google Shape;691;p62"/>
          <p:cNvPicPr preferRelativeResize="0"/>
          <p:nvPr/>
        </p:nvPicPr>
        <p:blipFill rotWithShape="1">
          <a:blip r:embed="rId4">
            <a:alphaModFix/>
          </a:blip>
          <a:srcRect b="0" l="0" r="0" t="0"/>
          <a:stretch/>
        </p:blipFill>
        <p:spPr>
          <a:xfrm>
            <a:off x="4295299" y="3360794"/>
            <a:ext cx="4163524" cy="454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63"/>
          <p:cNvSpPr txBox="1"/>
          <p:nvPr/>
        </p:nvSpPr>
        <p:spPr>
          <a:xfrm>
            <a:off x="1245000" y="438125"/>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Oswald Medium"/>
                <a:ea typeface="Oswald Medium"/>
                <a:cs typeface="Oswald Medium"/>
                <a:sym typeface="Oswald Medium"/>
              </a:rPr>
              <a:t>How BERT works</a:t>
            </a:r>
            <a:endParaRPr sz="3600">
              <a:solidFill>
                <a:schemeClr val="accent1"/>
              </a:solidFill>
              <a:latin typeface="Oswald Medium"/>
              <a:ea typeface="Oswald Medium"/>
              <a:cs typeface="Oswald Medium"/>
              <a:sym typeface="Oswald Medium"/>
            </a:endParaRPr>
          </a:p>
        </p:txBody>
      </p:sp>
      <p:pic>
        <p:nvPicPr>
          <p:cNvPr id="697" name="Google Shape;697;p63"/>
          <p:cNvPicPr preferRelativeResize="0"/>
          <p:nvPr/>
        </p:nvPicPr>
        <p:blipFill>
          <a:blip r:embed="rId3">
            <a:alphaModFix/>
          </a:blip>
          <a:stretch>
            <a:fillRect/>
          </a:stretch>
        </p:blipFill>
        <p:spPr>
          <a:xfrm>
            <a:off x="1247000" y="1104900"/>
            <a:ext cx="6649997" cy="38278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 name="Shape 701"/>
        <p:cNvGrpSpPr/>
        <p:nvPr/>
      </p:nvGrpSpPr>
      <p:grpSpPr>
        <a:xfrm>
          <a:off x="0" y="0"/>
          <a:ext cx="0" cy="0"/>
          <a:chOff x="0" y="0"/>
          <a:chExt cx="0" cy="0"/>
        </a:xfrm>
      </p:grpSpPr>
      <p:sp>
        <p:nvSpPr>
          <p:cNvPr id="702" name="Google Shape;702;p64"/>
          <p:cNvSpPr txBox="1"/>
          <p:nvPr/>
        </p:nvSpPr>
        <p:spPr>
          <a:xfrm>
            <a:off x="1245000" y="322550"/>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Oswald Medium"/>
                <a:ea typeface="Oswald Medium"/>
                <a:cs typeface="Oswald Medium"/>
                <a:sym typeface="Oswald Medium"/>
              </a:rPr>
              <a:t>How BERT works</a:t>
            </a:r>
            <a:endParaRPr sz="3600">
              <a:solidFill>
                <a:schemeClr val="accent1"/>
              </a:solidFill>
              <a:latin typeface="Oswald Medium"/>
              <a:ea typeface="Oswald Medium"/>
              <a:cs typeface="Oswald Medium"/>
              <a:sym typeface="Oswald Medium"/>
            </a:endParaRPr>
          </a:p>
        </p:txBody>
      </p:sp>
      <p:pic>
        <p:nvPicPr>
          <p:cNvPr id="703" name="Google Shape;703;p64"/>
          <p:cNvPicPr preferRelativeResize="0"/>
          <p:nvPr/>
        </p:nvPicPr>
        <p:blipFill>
          <a:blip r:embed="rId3">
            <a:alphaModFix/>
          </a:blip>
          <a:stretch>
            <a:fillRect/>
          </a:stretch>
        </p:blipFill>
        <p:spPr>
          <a:xfrm>
            <a:off x="805238" y="1010825"/>
            <a:ext cx="7533533" cy="38278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7" name="Shape 707"/>
        <p:cNvGrpSpPr/>
        <p:nvPr/>
      </p:nvGrpSpPr>
      <p:grpSpPr>
        <a:xfrm>
          <a:off x="0" y="0"/>
          <a:ext cx="0" cy="0"/>
          <a:chOff x="0" y="0"/>
          <a:chExt cx="0" cy="0"/>
        </a:xfrm>
      </p:grpSpPr>
      <p:sp>
        <p:nvSpPr>
          <p:cNvPr id="708" name="Google Shape;708;p65"/>
          <p:cNvSpPr txBox="1"/>
          <p:nvPr/>
        </p:nvSpPr>
        <p:spPr>
          <a:xfrm>
            <a:off x="1245000" y="322550"/>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Oswald Medium"/>
                <a:ea typeface="Oswald Medium"/>
                <a:cs typeface="Oswald Medium"/>
                <a:sym typeface="Oswald Medium"/>
              </a:rPr>
              <a:t>How BERT works</a:t>
            </a:r>
            <a:endParaRPr sz="3600">
              <a:solidFill>
                <a:schemeClr val="accent1"/>
              </a:solidFill>
              <a:latin typeface="Oswald Medium"/>
              <a:ea typeface="Oswald Medium"/>
              <a:cs typeface="Oswald Medium"/>
              <a:sym typeface="Oswald Medium"/>
            </a:endParaRPr>
          </a:p>
        </p:txBody>
      </p:sp>
      <p:pic>
        <p:nvPicPr>
          <p:cNvPr id="709" name="Google Shape;709;p65"/>
          <p:cNvPicPr preferRelativeResize="0"/>
          <p:nvPr/>
        </p:nvPicPr>
        <p:blipFill>
          <a:blip r:embed="rId3">
            <a:alphaModFix/>
          </a:blip>
          <a:stretch>
            <a:fillRect/>
          </a:stretch>
        </p:blipFill>
        <p:spPr>
          <a:xfrm>
            <a:off x="1308888" y="1047650"/>
            <a:ext cx="6526237" cy="3943450"/>
          </a:xfrm>
          <a:prstGeom prst="rect">
            <a:avLst/>
          </a:prstGeom>
          <a:noFill/>
          <a:ln>
            <a:noFill/>
          </a:ln>
        </p:spPr>
      </p:pic>
      <p:sp>
        <p:nvSpPr>
          <p:cNvPr id="710" name="Google Shape;710;p65"/>
          <p:cNvSpPr txBox="1"/>
          <p:nvPr/>
        </p:nvSpPr>
        <p:spPr>
          <a:xfrm>
            <a:off x="2107525" y="1912575"/>
            <a:ext cx="1188300" cy="400200"/>
          </a:xfrm>
          <a:prstGeom prst="rect">
            <a:avLst/>
          </a:prstGeom>
          <a:solidFill>
            <a:srgbClr val="FEEFC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Fira Sans Extra Condensed"/>
                <a:ea typeface="Fira Sans Extra Condensed"/>
                <a:cs typeface="Fira Sans Extra Condensed"/>
                <a:sym typeface="Fira Sans Extra Condensed"/>
              </a:rPr>
              <a:t>Classifier</a:t>
            </a:r>
            <a:endParaRPr sz="7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700">
                <a:solidFill>
                  <a:srgbClr val="666666"/>
                </a:solidFill>
                <a:latin typeface="Fira Sans Extra Condensed"/>
                <a:ea typeface="Fira Sans Extra Condensed"/>
                <a:cs typeface="Fira Sans Extra Condensed"/>
                <a:sym typeface="Fira Sans Extra Condensed"/>
              </a:rPr>
              <a:t>Neural</a:t>
            </a:r>
            <a:r>
              <a:rPr lang="en" sz="700">
                <a:solidFill>
                  <a:srgbClr val="666666"/>
                </a:solidFill>
                <a:latin typeface="Fira Sans Extra Condensed"/>
                <a:ea typeface="Fira Sans Extra Condensed"/>
                <a:cs typeface="Fira Sans Extra Condensed"/>
                <a:sym typeface="Fira Sans Extra Condensed"/>
              </a:rPr>
              <a:t> </a:t>
            </a:r>
            <a:r>
              <a:rPr lang="en" sz="700">
                <a:solidFill>
                  <a:srgbClr val="666666"/>
                </a:solidFill>
                <a:latin typeface="Fira Sans Extra Condensed"/>
                <a:ea typeface="Fira Sans Extra Condensed"/>
                <a:cs typeface="Fira Sans Extra Condensed"/>
                <a:sym typeface="Fira Sans Extra Condensed"/>
              </a:rPr>
              <a:t>-</a:t>
            </a:r>
            <a:r>
              <a:rPr lang="en" sz="700">
                <a:solidFill>
                  <a:srgbClr val="666666"/>
                </a:solidFill>
                <a:latin typeface="Fira Sans Extra Condensed"/>
                <a:ea typeface="Fira Sans Extra Condensed"/>
                <a:cs typeface="Fira Sans Extra Condensed"/>
                <a:sym typeface="Fira Sans Extra Condensed"/>
              </a:rPr>
              <a:t> </a:t>
            </a:r>
            <a:r>
              <a:rPr lang="en" sz="700">
                <a:solidFill>
                  <a:srgbClr val="666666"/>
                </a:solidFill>
                <a:latin typeface="Fira Sans Extra Condensed"/>
                <a:ea typeface="Fira Sans Extra Condensed"/>
                <a:cs typeface="Fira Sans Extra Condensed"/>
                <a:sym typeface="Fira Sans Extra Condensed"/>
              </a:rPr>
              <a:t>network + Softmax</a:t>
            </a:r>
            <a:endParaRPr sz="700">
              <a:solidFill>
                <a:srgbClr val="666666"/>
              </a:solidFill>
              <a:latin typeface="Fira Sans Extra Condensed"/>
              <a:ea typeface="Fira Sans Extra Condensed"/>
              <a:cs typeface="Fira Sans Extra Condensed"/>
              <a:sym typeface="Fira Sans Extra Condense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sp>
        <p:nvSpPr>
          <p:cNvPr id="715" name="Google Shape;715;p66"/>
          <p:cNvSpPr txBox="1"/>
          <p:nvPr/>
        </p:nvSpPr>
        <p:spPr>
          <a:xfrm>
            <a:off x="1245000" y="349775"/>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Oswald Medium"/>
                <a:ea typeface="Oswald Medium"/>
                <a:cs typeface="Oswald Medium"/>
                <a:sym typeface="Oswald Medium"/>
              </a:rPr>
              <a:t>Model Outputs:</a:t>
            </a:r>
            <a:endParaRPr sz="3600">
              <a:solidFill>
                <a:schemeClr val="accent1"/>
              </a:solidFill>
              <a:latin typeface="Oswald Medium"/>
              <a:ea typeface="Oswald Medium"/>
              <a:cs typeface="Oswald Medium"/>
              <a:sym typeface="Oswald Medium"/>
            </a:endParaRPr>
          </a:p>
        </p:txBody>
      </p:sp>
      <p:pic>
        <p:nvPicPr>
          <p:cNvPr id="716" name="Google Shape;716;p66"/>
          <p:cNvPicPr preferRelativeResize="0"/>
          <p:nvPr/>
        </p:nvPicPr>
        <p:blipFill rotWithShape="1">
          <a:blip r:embed="rId3">
            <a:alphaModFix/>
          </a:blip>
          <a:srcRect b="0" l="6417" r="17182" t="0"/>
          <a:stretch/>
        </p:blipFill>
        <p:spPr>
          <a:xfrm>
            <a:off x="2061325" y="1171750"/>
            <a:ext cx="4849024" cy="3496299"/>
          </a:xfrm>
          <a:prstGeom prst="rect">
            <a:avLst/>
          </a:prstGeom>
          <a:noFill/>
          <a:ln>
            <a:noFill/>
          </a:ln>
        </p:spPr>
      </p:pic>
      <p:sp>
        <p:nvSpPr>
          <p:cNvPr id="717" name="Google Shape;717;p66"/>
          <p:cNvSpPr txBox="1"/>
          <p:nvPr/>
        </p:nvSpPr>
        <p:spPr>
          <a:xfrm>
            <a:off x="3528750" y="1171750"/>
            <a:ext cx="540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66666"/>
                </a:solidFill>
                <a:latin typeface="Roboto"/>
                <a:ea typeface="Roboto"/>
                <a:cs typeface="Roboto"/>
                <a:sym typeface="Roboto"/>
              </a:rPr>
              <a:t>Fake</a:t>
            </a:r>
            <a:endParaRPr sz="1100">
              <a:solidFill>
                <a:srgbClr val="666666"/>
              </a:solidFill>
              <a:highlight>
                <a:schemeClr val="dk1"/>
              </a:highlight>
              <a:latin typeface="Roboto"/>
              <a:ea typeface="Roboto"/>
              <a:cs typeface="Roboto"/>
              <a:sym typeface="Roboto"/>
            </a:endParaRPr>
          </a:p>
        </p:txBody>
      </p:sp>
      <p:sp>
        <p:nvSpPr>
          <p:cNvPr id="718" name="Google Shape;718;p66"/>
          <p:cNvSpPr txBox="1"/>
          <p:nvPr/>
        </p:nvSpPr>
        <p:spPr>
          <a:xfrm>
            <a:off x="3528750" y="1457925"/>
            <a:ext cx="6234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66666"/>
                </a:solidFill>
                <a:latin typeface="Roboto"/>
                <a:ea typeface="Roboto"/>
                <a:cs typeface="Roboto"/>
                <a:sym typeface="Roboto"/>
              </a:rPr>
              <a:t>Real</a:t>
            </a:r>
            <a:endParaRPr sz="1100">
              <a:solidFill>
                <a:srgbClr val="666666"/>
              </a:solidFill>
              <a:highlight>
                <a:schemeClr val="dk1"/>
              </a:highlight>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p67"/>
          <p:cNvSpPr txBox="1"/>
          <p:nvPr/>
        </p:nvSpPr>
        <p:spPr>
          <a:xfrm>
            <a:off x="1245000" y="349775"/>
            <a:ext cx="665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Oswald Medium"/>
                <a:ea typeface="Oswald Medium"/>
                <a:cs typeface="Oswald Medium"/>
                <a:sym typeface="Oswald Medium"/>
              </a:rPr>
              <a:t>Result with BERT</a:t>
            </a:r>
            <a:endParaRPr sz="3600">
              <a:solidFill>
                <a:schemeClr val="accent1"/>
              </a:solidFill>
              <a:latin typeface="Oswald Medium"/>
              <a:ea typeface="Oswald Medium"/>
              <a:cs typeface="Oswald Medium"/>
              <a:sym typeface="Oswald Medium"/>
            </a:endParaRPr>
          </a:p>
        </p:txBody>
      </p:sp>
      <p:sp>
        <p:nvSpPr>
          <p:cNvPr id="724" name="Google Shape;724;p67"/>
          <p:cNvSpPr txBox="1"/>
          <p:nvPr/>
        </p:nvSpPr>
        <p:spPr>
          <a:xfrm>
            <a:off x="988350" y="1114900"/>
            <a:ext cx="7167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We use DistilBERT, a small, fast, cheap and light Transformer model</a:t>
            </a:r>
            <a:endParaRPr sz="1200">
              <a:solidFill>
                <a:srgbClr val="333333"/>
              </a:solidFill>
              <a:latin typeface="Montserrat"/>
              <a:ea typeface="Montserrat"/>
              <a:cs typeface="Montserrat"/>
              <a:sym typeface="Montserrat"/>
            </a:endParaRPr>
          </a:p>
          <a:p>
            <a:pPr indent="-304800" lvl="0" marL="457200" rtl="0" algn="l">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For our model, we split the data into 80% train size and 20% validation size</a:t>
            </a:r>
            <a:endParaRPr sz="1200">
              <a:solidFill>
                <a:srgbClr val="333333"/>
              </a:solidFill>
              <a:latin typeface="Montserrat"/>
              <a:ea typeface="Montserrat"/>
              <a:cs typeface="Montserrat"/>
              <a:sym typeface="Montserrat"/>
            </a:endParaRPr>
          </a:p>
          <a:p>
            <a:pPr indent="-304800" lvl="0" marL="457200" rtl="0" algn="l">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Train for 3 epoch</a:t>
            </a:r>
            <a:endParaRPr sz="1200">
              <a:solidFill>
                <a:srgbClr val="333333"/>
              </a:solidFill>
              <a:latin typeface="Montserrat"/>
              <a:ea typeface="Montserrat"/>
              <a:cs typeface="Montserrat"/>
              <a:sym typeface="Montserrat"/>
            </a:endParaRPr>
          </a:p>
          <a:p>
            <a:pPr indent="-304800" lvl="0" marL="457200" rtl="0" algn="l">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Calculate the accuracy on 20% validation set</a:t>
            </a:r>
            <a:endParaRPr sz="1200">
              <a:solidFill>
                <a:srgbClr val="333333"/>
              </a:solidFill>
              <a:latin typeface="Montserrat"/>
              <a:ea typeface="Montserrat"/>
              <a:cs typeface="Montserrat"/>
              <a:sym typeface="Montserrat"/>
            </a:endParaRPr>
          </a:p>
          <a:p>
            <a:pPr indent="-304800" lvl="0" marL="457200" rtl="0" algn="l">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Able to achieve accuracy of 99.8%</a:t>
            </a:r>
            <a:endParaRPr sz="1200">
              <a:solidFill>
                <a:srgbClr val="333333"/>
              </a:solidFill>
              <a:latin typeface="Montserrat"/>
              <a:ea typeface="Montserrat"/>
              <a:cs typeface="Montserrat"/>
              <a:sym typeface="Montserrat"/>
            </a:endParaRPr>
          </a:p>
        </p:txBody>
      </p:sp>
      <p:pic>
        <p:nvPicPr>
          <p:cNvPr id="725" name="Google Shape;725;p67"/>
          <p:cNvPicPr preferRelativeResize="0"/>
          <p:nvPr/>
        </p:nvPicPr>
        <p:blipFill rotWithShape="1">
          <a:blip r:embed="rId3">
            <a:alphaModFix/>
          </a:blip>
          <a:srcRect b="0" l="758" r="758" t="0"/>
          <a:stretch/>
        </p:blipFill>
        <p:spPr>
          <a:xfrm>
            <a:off x="4606400" y="2415525"/>
            <a:ext cx="3419476" cy="2362200"/>
          </a:xfrm>
          <a:prstGeom prst="rect">
            <a:avLst/>
          </a:prstGeom>
          <a:noFill/>
          <a:ln>
            <a:noFill/>
          </a:ln>
        </p:spPr>
      </p:pic>
      <p:graphicFrame>
        <p:nvGraphicFramePr>
          <p:cNvPr id="726" name="Google Shape;726;p67"/>
          <p:cNvGraphicFramePr/>
          <p:nvPr/>
        </p:nvGraphicFramePr>
        <p:xfrm>
          <a:off x="643450" y="2476225"/>
          <a:ext cx="3000000" cy="3000000"/>
        </p:xfrm>
        <a:graphic>
          <a:graphicData uri="http://schemas.openxmlformats.org/drawingml/2006/table">
            <a:tbl>
              <a:tblPr>
                <a:solidFill>
                  <a:srgbClr val="FFFFFF"/>
                </a:solidFill>
                <a:tableStyleId>{627AC872-89E0-40EC-89A3-334D6F2FB950}</a:tableStyleId>
              </a:tblPr>
              <a:tblGrid>
                <a:gridCol w="542925"/>
                <a:gridCol w="1114425"/>
                <a:gridCol w="733425"/>
              </a:tblGrid>
              <a:tr h="2857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Epoch</a:t>
                      </a:r>
                      <a:endParaRPr b="1"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Validation Loss</a:t>
                      </a:r>
                      <a:endParaRPr b="1"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Accuracy</a:t>
                      </a:r>
                      <a:endParaRPr b="1" sz="1050">
                        <a:solidFill>
                          <a:srgbClr val="212121"/>
                        </a:solidFill>
                        <a:highlight>
                          <a:srgbClr val="FFFFFF"/>
                        </a:highlight>
                        <a:latin typeface="Roboto"/>
                        <a:ea typeface="Roboto"/>
                        <a:cs typeface="Roboto"/>
                        <a:sym typeface="Roboto"/>
                      </a:endParaRPr>
                    </a:p>
                  </a:txBody>
                  <a:tcPr marT="66675" marB="66675" marR="66675" marL="66675"/>
                </a:tc>
              </a:tr>
              <a:tr h="285750">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1</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0.008467</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0.998171</a:t>
                      </a:r>
                      <a:endParaRPr sz="1050">
                        <a:solidFill>
                          <a:srgbClr val="212121"/>
                        </a:solidFill>
                        <a:highlight>
                          <a:srgbClr val="FFFFFF"/>
                        </a:highlight>
                        <a:latin typeface="Roboto"/>
                        <a:ea typeface="Roboto"/>
                        <a:cs typeface="Roboto"/>
                        <a:sym typeface="Roboto"/>
                      </a:endParaRPr>
                    </a:p>
                  </a:txBody>
                  <a:tcPr marT="66675" marB="66675" marR="66675" marL="66675"/>
                </a:tc>
              </a:tr>
              <a:tr h="285750">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2</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0.007099</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0.998563</a:t>
                      </a:r>
                      <a:endParaRPr sz="1050">
                        <a:solidFill>
                          <a:srgbClr val="212121"/>
                        </a:solidFill>
                        <a:highlight>
                          <a:srgbClr val="FFFFFF"/>
                        </a:highlight>
                        <a:latin typeface="Roboto"/>
                        <a:ea typeface="Roboto"/>
                        <a:cs typeface="Roboto"/>
                        <a:sym typeface="Roboto"/>
                      </a:endParaRPr>
                    </a:p>
                  </a:txBody>
                  <a:tcPr marT="66675" marB="66675" marR="66675" marL="66675"/>
                </a:tc>
              </a:tr>
              <a:tr h="285750">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3</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0.006784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0.998563</a:t>
                      </a:r>
                      <a:endParaRPr sz="1050">
                        <a:solidFill>
                          <a:srgbClr val="212121"/>
                        </a:solidFill>
                        <a:highlight>
                          <a:srgbClr val="FFFFFF"/>
                        </a:highlight>
                        <a:latin typeface="Roboto"/>
                        <a:ea typeface="Roboto"/>
                        <a:cs typeface="Roboto"/>
                        <a:sym typeface="Roboto"/>
                      </a:endParaRPr>
                    </a:p>
                  </a:txBody>
                  <a:tcPr marT="66675" marB="66675" marR="66675" marL="6667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0" name="Shape 730"/>
        <p:cNvGrpSpPr/>
        <p:nvPr/>
      </p:nvGrpSpPr>
      <p:grpSpPr>
        <a:xfrm>
          <a:off x="0" y="0"/>
          <a:ext cx="0" cy="0"/>
          <a:chOff x="0" y="0"/>
          <a:chExt cx="0" cy="0"/>
        </a:xfrm>
      </p:grpSpPr>
      <p:sp>
        <p:nvSpPr>
          <p:cNvPr id="731" name="Google Shape;731;p68"/>
          <p:cNvSpPr/>
          <p:nvPr/>
        </p:nvSpPr>
        <p:spPr>
          <a:xfrm>
            <a:off x="5518550" y="-76200"/>
            <a:ext cx="3625500" cy="52197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8"/>
          <p:cNvSpPr txBox="1"/>
          <p:nvPr>
            <p:ph type="ctrTitle"/>
          </p:nvPr>
        </p:nvSpPr>
        <p:spPr>
          <a:xfrm flipH="1">
            <a:off x="4654125" y="726223"/>
            <a:ext cx="4080300" cy="24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Project </a:t>
            </a:r>
            <a:endParaRPr>
              <a:solidFill>
                <a:schemeClr val="lt1"/>
              </a:solidFill>
            </a:endParaRPr>
          </a:p>
          <a:p>
            <a:pPr indent="0" lvl="0" marL="0" rtl="0" algn="r">
              <a:spcBef>
                <a:spcPts val="0"/>
              </a:spcBef>
              <a:spcAft>
                <a:spcPts val="0"/>
              </a:spcAft>
              <a:buNone/>
            </a:pPr>
            <a:r>
              <a:rPr lang="en">
                <a:solidFill>
                  <a:schemeClr val="lt1"/>
                </a:solidFill>
              </a:rPr>
              <a:t>Demo</a:t>
            </a:r>
            <a:endParaRPr>
              <a:solidFill>
                <a:schemeClr val="lt1"/>
              </a:solidFill>
            </a:endParaRPr>
          </a:p>
        </p:txBody>
      </p:sp>
      <p:sp>
        <p:nvSpPr>
          <p:cNvPr id="733" name="Google Shape;733;p68"/>
          <p:cNvSpPr txBox="1"/>
          <p:nvPr>
            <p:ph idx="1" type="subTitle"/>
          </p:nvPr>
        </p:nvSpPr>
        <p:spPr>
          <a:xfrm flipH="1">
            <a:off x="5822025" y="2964650"/>
            <a:ext cx="2912400" cy="169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Time To Prove Our Model!</a:t>
            </a:r>
            <a:endParaRPr>
              <a:solidFill>
                <a:schemeClr val="lt1"/>
              </a:solidFill>
            </a:endParaRPr>
          </a:p>
        </p:txBody>
      </p:sp>
      <p:pic>
        <p:nvPicPr>
          <p:cNvPr id="734" name="Google Shape;734;p68"/>
          <p:cNvPicPr preferRelativeResize="0"/>
          <p:nvPr/>
        </p:nvPicPr>
        <p:blipFill>
          <a:blip r:embed="rId3">
            <a:alphaModFix/>
          </a:blip>
          <a:stretch>
            <a:fillRect/>
          </a:stretch>
        </p:blipFill>
        <p:spPr>
          <a:xfrm>
            <a:off x="-1053646" y="1342974"/>
            <a:ext cx="8734848" cy="5037051"/>
          </a:xfrm>
          <a:prstGeom prst="rect">
            <a:avLst/>
          </a:prstGeom>
          <a:noFill/>
          <a:ln>
            <a:noFill/>
          </a:ln>
        </p:spPr>
      </p:pic>
      <p:pic>
        <p:nvPicPr>
          <p:cNvPr id="735" name="Google Shape;735;p68"/>
          <p:cNvPicPr preferRelativeResize="0"/>
          <p:nvPr/>
        </p:nvPicPr>
        <p:blipFill>
          <a:blip r:embed="rId4">
            <a:alphaModFix/>
          </a:blip>
          <a:stretch>
            <a:fillRect/>
          </a:stretch>
        </p:blipFill>
        <p:spPr>
          <a:xfrm>
            <a:off x="1958750" y="1775550"/>
            <a:ext cx="1905000" cy="19050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 name="Shape 739"/>
        <p:cNvGrpSpPr/>
        <p:nvPr/>
      </p:nvGrpSpPr>
      <p:grpSpPr>
        <a:xfrm>
          <a:off x="0" y="0"/>
          <a:ext cx="0" cy="0"/>
          <a:chOff x="0" y="0"/>
          <a:chExt cx="0" cy="0"/>
        </a:xfrm>
      </p:grpSpPr>
      <p:sp>
        <p:nvSpPr>
          <p:cNvPr id="740" name="Google Shape;740;p69"/>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latin typeface="Arial"/>
                <a:ea typeface="Arial"/>
                <a:cs typeface="Arial"/>
                <a:sym typeface="Arial"/>
              </a:rPr>
              <a:t>References</a:t>
            </a:r>
            <a:endParaRPr b="1">
              <a:solidFill>
                <a:srgbClr val="FFFFFF"/>
              </a:solidFill>
              <a:latin typeface="Arial"/>
              <a:ea typeface="Arial"/>
              <a:cs typeface="Arial"/>
              <a:sym typeface="Arial"/>
            </a:endParaRPr>
          </a:p>
        </p:txBody>
      </p:sp>
      <p:sp>
        <p:nvSpPr>
          <p:cNvPr id="741" name="Google Shape;741;p69"/>
          <p:cNvSpPr txBox="1"/>
          <p:nvPr/>
        </p:nvSpPr>
        <p:spPr>
          <a:xfrm>
            <a:off x="477075" y="1487925"/>
            <a:ext cx="6037800" cy="29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3">
                  <a:extLst>
                    <a:ext uri="{A12FA001-AC4F-418D-AE19-62706E023703}">
                      <ahyp:hlinkClr val="tx"/>
                    </a:ext>
                  </a:extLst>
                </a:hlinkClick>
              </a:rPr>
              <a:t>https://xgboost.readthedocs.io/en/latest/tutorials/rf.html</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4">
                  <a:extLst>
                    <a:ext uri="{A12FA001-AC4F-418D-AE19-62706E023703}">
                      <ahyp:hlinkClr val="tx"/>
                    </a:ext>
                  </a:extLst>
                </a:hlinkClick>
              </a:rPr>
              <a:t>https://scikit-learn.org/stable/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5">
                  <a:extLst>
                    <a:ext uri="{A12FA001-AC4F-418D-AE19-62706E023703}">
                      <ahyp:hlinkClr val="tx"/>
                    </a:ext>
                  </a:extLst>
                </a:hlinkClick>
              </a:rPr>
              <a:t>https://stanford.edu/~shervine/teaching/cs-229/cheatsheet-supervised-learning</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6">
                  <a:extLst>
                    <a:ext uri="{A12FA001-AC4F-418D-AE19-62706E023703}">
                      <ahyp:hlinkClr val="tx"/>
                    </a:ext>
                  </a:extLst>
                </a:hlinkClick>
              </a:rPr>
              <a:t>https://www.tensorflow.org/api_docs/python/tf/keras/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7">
                  <a:extLst>
                    <a:ext uri="{A12FA001-AC4F-418D-AE19-62706E023703}">
                      <ahyp:hlinkClr val="tx"/>
                    </a:ext>
                  </a:extLst>
                </a:hlinkClick>
              </a:rPr>
              <a:t>https://stanford.edu/~shervine/teaching/cs-230/cheatsheet-recurrent-neural-networks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8">
                  <a:extLst>
                    <a:ext uri="{A12FA001-AC4F-418D-AE19-62706E023703}">
                      <ahyp:hlinkClr val="tx"/>
                    </a:ext>
                  </a:extLst>
                </a:hlinkClick>
              </a:rPr>
              <a:t>https://colah.github.io/posts/2015-08-Understanding-LSTMs/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9">
                  <a:extLst>
                    <a:ext uri="{A12FA001-AC4F-418D-AE19-62706E023703}">
                      <ahyp:hlinkClr val="tx"/>
                    </a:ext>
                  </a:extLst>
                </a:hlinkClick>
              </a:rPr>
              <a:t>https://huggingface.co</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 sz="1100" u="sng">
                <a:solidFill>
                  <a:schemeClr val="lt1"/>
                </a:solidFill>
                <a:hlinkClick r:id="rId10">
                  <a:extLst>
                    <a:ext uri="{A12FA001-AC4F-418D-AE19-62706E023703}">
                      <ahyp:hlinkClr val="tx"/>
                    </a:ext>
                  </a:extLst>
                </a:hlinkClick>
              </a:rPr>
              <a:t>https://jalammar.github.io/illustrated-bert/</a:t>
            </a:r>
            <a:endParaRPr sz="1100">
              <a:solidFill>
                <a:schemeClr val="lt1"/>
              </a:solidFill>
            </a:endParaRPr>
          </a:p>
        </p:txBody>
      </p:sp>
      <p:grpSp>
        <p:nvGrpSpPr>
          <p:cNvPr id="742" name="Google Shape;742;p69"/>
          <p:cNvGrpSpPr/>
          <p:nvPr/>
        </p:nvGrpSpPr>
        <p:grpSpPr>
          <a:xfrm>
            <a:off x="6874322" y="1571957"/>
            <a:ext cx="1446116" cy="2863897"/>
            <a:chOff x="6529419" y="1724307"/>
            <a:chExt cx="1480463" cy="2931917"/>
          </a:xfrm>
        </p:grpSpPr>
        <p:grpSp>
          <p:nvGrpSpPr>
            <p:cNvPr id="743" name="Google Shape;743;p69"/>
            <p:cNvGrpSpPr/>
            <p:nvPr/>
          </p:nvGrpSpPr>
          <p:grpSpPr>
            <a:xfrm>
              <a:off x="6556827" y="1724307"/>
              <a:ext cx="956596" cy="944294"/>
              <a:chOff x="3800349" y="1238762"/>
              <a:chExt cx="1098904" cy="1084772"/>
            </a:xfrm>
          </p:grpSpPr>
          <p:grpSp>
            <p:nvGrpSpPr>
              <p:cNvPr id="744" name="Google Shape;744;p69"/>
              <p:cNvGrpSpPr/>
              <p:nvPr/>
            </p:nvGrpSpPr>
            <p:grpSpPr>
              <a:xfrm>
                <a:off x="3800349" y="1238762"/>
                <a:ext cx="1098904" cy="1084772"/>
                <a:chOff x="3800349" y="1238762"/>
                <a:chExt cx="1098904" cy="1084772"/>
              </a:xfrm>
            </p:grpSpPr>
            <p:sp>
              <p:nvSpPr>
                <p:cNvPr id="745" name="Google Shape;745;p6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6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69"/>
            <p:cNvGrpSpPr/>
            <p:nvPr/>
          </p:nvGrpSpPr>
          <p:grpSpPr>
            <a:xfrm>
              <a:off x="7053286" y="2227254"/>
              <a:ext cx="956596" cy="944252"/>
              <a:chOff x="4370663" y="1816530"/>
              <a:chExt cx="1098904" cy="1084724"/>
            </a:xfrm>
          </p:grpSpPr>
          <p:grpSp>
            <p:nvGrpSpPr>
              <p:cNvPr id="749" name="Google Shape;749;p69"/>
              <p:cNvGrpSpPr/>
              <p:nvPr/>
            </p:nvGrpSpPr>
            <p:grpSpPr>
              <a:xfrm>
                <a:off x="4370663" y="1816530"/>
                <a:ext cx="1098904" cy="1084724"/>
                <a:chOff x="4370663" y="1816530"/>
                <a:chExt cx="1098904" cy="1084724"/>
              </a:xfrm>
            </p:grpSpPr>
            <p:sp>
              <p:nvSpPr>
                <p:cNvPr id="750" name="Google Shape;750;p6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69"/>
              <p:cNvGrpSpPr/>
              <p:nvPr/>
            </p:nvGrpSpPr>
            <p:grpSpPr>
              <a:xfrm>
                <a:off x="4732628" y="2171596"/>
                <a:ext cx="374986" cy="374572"/>
                <a:chOff x="3303268" y="3817349"/>
                <a:chExt cx="346056" cy="345674"/>
              </a:xfrm>
            </p:grpSpPr>
            <p:sp>
              <p:nvSpPr>
                <p:cNvPr id="753" name="Google Shape;753;p6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 name="Google Shape;757;p69"/>
            <p:cNvGrpSpPr/>
            <p:nvPr/>
          </p:nvGrpSpPr>
          <p:grpSpPr>
            <a:xfrm>
              <a:off x="6547098" y="2715744"/>
              <a:ext cx="956596" cy="944315"/>
              <a:chOff x="3789173" y="2377690"/>
              <a:chExt cx="1098904" cy="1084796"/>
            </a:xfrm>
          </p:grpSpPr>
          <p:grpSp>
            <p:nvGrpSpPr>
              <p:cNvPr id="758" name="Google Shape;758;p69"/>
              <p:cNvGrpSpPr/>
              <p:nvPr/>
            </p:nvGrpSpPr>
            <p:grpSpPr>
              <a:xfrm>
                <a:off x="3789173" y="2377690"/>
                <a:ext cx="1098904" cy="1084796"/>
                <a:chOff x="3789173" y="2377690"/>
                <a:chExt cx="1098904" cy="1084796"/>
              </a:xfrm>
            </p:grpSpPr>
            <p:sp>
              <p:nvSpPr>
                <p:cNvPr id="759" name="Google Shape;759;p6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69"/>
              <p:cNvGrpSpPr/>
              <p:nvPr/>
            </p:nvGrpSpPr>
            <p:grpSpPr>
              <a:xfrm>
                <a:off x="4151137" y="2732796"/>
                <a:ext cx="374986" cy="374572"/>
                <a:chOff x="3752358" y="3817349"/>
                <a:chExt cx="346056" cy="345674"/>
              </a:xfrm>
            </p:grpSpPr>
            <p:sp>
              <p:nvSpPr>
                <p:cNvPr id="762" name="Google Shape;762;p6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 name="Google Shape;766;p69"/>
            <p:cNvGrpSpPr/>
            <p:nvPr/>
          </p:nvGrpSpPr>
          <p:grpSpPr>
            <a:xfrm>
              <a:off x="7034853" y="3222917"/>
              <a:ext cx="956596" cy="944252"/>
              <a:chOff x="4349489" y="2960313"/>
              <a:chExt cx="1098904" cy="1084724"/>
            </a:xfrm>
          </p:grpSpPr>
          <p:grpSp>
            <p:nvGrpSpPr>
              <p:cNvPr id="767" name="Google Shape;767;p69"/>
              <p:cNvGrpSpPr/>
              <p:nvPr/>
            </p:nvGrpSpPr>
            <p:grpSpPr>
              <a:xfrm>
                <a:off x="4349489" y="2960313"/>
                <a:ext cx="1098904" cy="1084724"/>
                <a:chOff x="4349489" y="2960313"/>
                <a:chExt cx="1098904" cy="1084724"/>
              </a:xfrm>
            </p:grpSpPr>
            <p:sp>
              <p:nvSpPr>
                <p:cNvPr id="768" name="Google Shape;768;p6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69"/>
              <p:cNvGrpSpPr/>
              <p:nvPr/>
            </p:nvGrpSpPr>
            <p:grpSpPr>
              <a:xfrm>
                <a:off x="4732657" y="3315384"/>
                <a:ext cx="374952" cy="374572"/>
                <a:chOff x="4201447" y="3817349"/>
                <a:chExt cx="346024" cy="345674"/>
              </a:xfrm>
            </p:grpSpPr>
            <p:sp>
              <p:nvSpPr>
                <p:cNvPr id="771" name="Google Shape;771;p6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 name="Google Shape;773;p69"/>
            <p:cNvGrpSpPr/>
            <p:nvPr/>
          </p:nvGrpSpPr>
          <p:grpSpPr>
            <a:xfrm>
              <a:off x="6529419" y="3711909"/>
              <a:ext cx="956596" cy="944315"/>
              <a:chOff x="3768864" y="3522050"/>
              <a:chExt cx="1098904" cy="1084796"/>
            </a:xfrm>
          </p:grpSpPr>
          <p:grpSp>
            <p:nvGrpSpPr>
              <p:cNvPr id="774" name="Google Shape;774;p69"/>
              <p:cNvGrpSpPr/>
              <p:nvPr/>
            </p:nvGrpSpPr>
            <p:grpSpPr>
              <a:xfrm>
                <a:off x="3768864" y="3522050"/>
                <a:ext cx="1098904" cy="1084796"/>
                <a:chOff x="3768864" y="3522050"/>
                <a:chExt cx="1098904" cy="1084796"/>
              </a:xfrm>
            </p:grpSpPr>
            <p:sp>
              <p:nvSpPr>
                <p:cNvPr id="775" name="Google Shape;775;p6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69"/>
              <p:cNvGrpSpPr/>
              <p:nvPr/>
            </p:nvGrpSpPr>
            <p:grpSpPr>
              <a:xfrm>
                <a:off x="4139616" y="3871555"/>
                <a:ext cx="357419" cy="357005"/>
                <a:chOff x="7482229" y="3351230"/>
                <a:chExt cx="357419" cy="357005"/>
              </a:xfrm>
            </p:grpSpPr>
            <p:sp>
              <p:nvSpPr>
                <p:cNvPr id="778" name="Google Shape;778;p6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0" name="Shape 160"/>
        <p:cNvGrpSpPr/>
        <p:nvPr/>
      </p:nvGrpSpPr>
      <p:grpSpPr>
        <a:xfrm>
          <a:off x="0" y="0"/>
          <a:ext cx="0" cy="0"/>
          <a:chOff x="0" y="0"/>
          <a:chExt cx="0" cy="0"/>
        </a:xfrm>
      </p:grpSpPr>
      <p:sp>
        <p:nvSpPr>
          <p:cNvPr id="161" name="Google Shape;161;p26"/>
          <p:cNvSpPr/>
          <p:nvPr/>
        </p:nvSpPr>
        <p:spPr>
          <a:xfrm>
            <a:off x="5518550" y="-76200"/>
            <a:ext cx="3625500" cy="52197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type="ctrTitle"/>
          </p:nvPr>
        </p:nvSpPr>
        <p:spPr>
          <a:xfrm flipH="1">
            <a:off x="4654125" y="726223"/>
            <a:ext cx="4080300" cy="24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Preparing Dataset</a:t>
            </a:r>
            <a:endParaRPr>
              <a:solidFill>
                <a:schemeClr val="lt1"/>
              </a:solidFill>
            </a:endParaRPr>
          </a:p>
        </p:txBody>
      </p:sp>
      <p:sp>
        <p:nvSpPr>
          <p:cNvPr id="163" name="Google Shape;163;p26"/>
          <p:cNvSpPr txBox="1"/>
          <p:nvPr>
            <p:ph idx="1" type="subTitle"/>
          </p:nvPr>
        </p:nvSpPr>
        <p:spPr>
          <a:xfrm flipH="1">
            <a:off x="5822025" y="2964650"/>
            <a:ext cx="2912400" cy="169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Eliminating the word ‘Reuters’ and the city name preceding it + Dropping </a:t>
            </a:r>
            <a:r>
              <a:rPr lang="en">
                <a:solidFill>
                  <a:schemeClr val="lt1"/>
                </a:solidFill>
              </a:rPr>
              <a:t>unwanted</a:t>
            </a:r>
            <a:r>
              <a:rPr lang="en">
                <a:solidFill>
                  <a:schemeClr val="lt1"/>
                </a:solidFill>
              </a:rPr>
              <a:t> columns</a:t>
            </a:r>
            <a:endParaRPr>
              <a:solidFill>
                <a:schemeClr val="lt1"/>
              </a:solidFill>
            </a:endParaRPr>
          </a:p>
        </p:txBody>
      </p:sp>
      <p:pic>
        <p:nvPicPr>
          <p:cNvPr id="164" name="Google Shape;164;p26"/>
          <p:cNvPicPr preferRelativeResize="0"/>
          <p:nvPr/>
        </p:nvPicPr>
        <p:blipFill>
          <a:blip r:embed="rId3">
            <a:alphaModFix/>
          </a:blip>
          <a:stretch>
            <a:fillRect/>
          </a:stretch>
        </p:blipFill>
        <p:spPr>
          <a:xfrm>
            <a:off x="-1053646" y="1342974"/>
            <a:ext cx="8734848" cy="5037051"/>
          </a:xfrm>
          <a:prstGeom prst="rect">
            <a:avLst/>
          </a:prstGeom>
          <a:noFill/>
          <a:ln>
            <a:noFill/>
          </a:ln>
        </p:spPr>
      </p:pic>
      <p:pic>
        <p:nvPicPr>
          <p:cNvPr id="165" name="Google Shape;165;p26"/>
          <p:cNvPicPr preferRelativeResize="0"/>
          <p:nvPr/>
        </p:nvPicPr>
        <p:blipFill>
          <a:blip r:embed="rId4">
            <a:alphaModFix/>
          </a:blip>
          <a:stretch>
            <a:fillRect/>
          </a:stretch>
        </p:blipFill>
        <p:spPr>
          <a:xfrm>
            <a:off x="1575200" y="1401950"/>
            <a:ext cx="2568200" cy="256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idx="1" type="subTitle"/>
          </p:nvPr>
        </p:nvSpPr>
        <p:spPr>
          <a:xfrm flipH="1">
            <a:off x="258950" y="290577"/>
            <a:ext cx="3885600" cy="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real.head()</a:t>
            </a:r>
            <a:endParaRPr/>
          </a:p>
        </p:txBody>
      </p:sp>
      <p:pic>
        <p:nvPicPr>
          <p:cNvPr id="171" name="Google Shape;171;p27"/>
          <p:cNvPicPr preferRelativeResize="0"/>
          <p:nvPr/>
        </p:nvPicPr>
        <p:blipFill>
          <a:blip r:embed="rId3">
            <a:alphaModFix/>
          </a:blip>
          <a:stretch>
            <a:fillRect/>
          </a:stretch>
        </p:blipFill>
        <p:spPr>
          <a:xfrm>
            <a:off x="152400" y="631075"/>
            <a:ext cx="6143228" cy="1981987"/>
          </a:xfrm>
          <a:prstGeom prst="rect">
            <a:avLst/>
          </a:prstGeom>
          <a:noFill/>
          <a:ln>
            <a:noFill/>
          </a:ln>
        </p:spPr>
      </p:pic>
      <p:sp>
        <p:nvSpPr>
          <p:cNvPr id="172" name="Google Shape;172;p27"/>
          <p:cNvSpPr txBox="1"/>
          <p:nvPr>
            <p:ph idx="1" type="subTitle"/>
          </p:nvPr>
        </p:nvSpPr>
        <p:spPr>
          <a:xfrm flipH="1">
            <a:off x="5054800" y="2523752"/>
            <a:ext cx="3885600" cy="34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fake.head()</a:t>
            </a:r>
            <a:endParaRPr/>
          </a:p>
        </p:txBody>
      </p:sp>
      <p:pic>
        <p:nvPicPr>
          <p:cNvPr id="173" name="Google Shape;173;p27"/>
          <p:cNvPicPr preferRelativeResize="0"/>
          <p:nvPr/>
        </p:nvPicPr>
        <p:blipFill>
          <a:blip r:embed="rId4">
            <a:alphaModFix/>
          </a:blip>
          <a:stretch>
            <a:fillRect/>
          </a:stretch>
        </p:blipFill>
        <p:spPr>
          <a:xfrm>
            <a:off x="2538225" y="2953550"/>
            <a:ext cx="6402179" cy="2074025"/>
          </a:xfrm>
          <a:prstGeom prst="rect">
            <a:avLst/>
          </a:prstGeom>
          <a:noFill/>
          <a:ln>
            <a:noFill/>
          </a:ln>
        </p:spPr>
      </p:pic>
      <p:sp>
        <p:nvSpPr>
          <p:cNvPr id="174" name="Google Shape;174;p27"/>
          <p:cNvSpPr txBox="1"/>
          <p:nvPr>
            <p:ph idx="1" type="subTitle"/>
          </p:nvPr>
        </p:nvSpPr>
        <p:spPr>
          <a:xfrm flipH="1">
            <a:off x="6483100" y="631075"/>
            <a:ext cx="2457300" cy="1029900"/>
          </a:xfrm>
          <a:prstGeom prst="rect">
            <a:avLst/>
          </a:prstGeom>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Contains city name and “Reuters” in front of the text</a:t>
            </a:r>
            <a:endParaRPr/>
          </a:p>
        </p:txBody>
      </p:sp>
      <p:sp>
        <p:nvSpPr>
          <p:cNvPr id="175" name="Google Shape;175;p27"/>
          <p:cNvSpPr txBox="1"/>
          <p:nvPr/>
        </p:nvSpPr>
        <p:spPr>
          <a:xfrm>
            <a:off x="2538225" y="688175"/>
            <a:ext cx="1819500" cy="20319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1" type="subTitle"/>
          </p:nvPr>
        </p:nvSpPr>
        <p:spPr>
          <a:xfrm flipH="1">
            <a:off x="172500" y="225725"/>
            <a:ext cx="8799000" cy="5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Predict Real News </a:t>
            </a:r>
            <a:r>
              <a:rPr b="1" lang="en" sz="2000">
                <a:latin typeface="Nunito"/>
                <a:ea typeface="Nunito"/>
                <a:cs typeface="Nunito"/>
                <a:sym typeface="Nunito"/>
              </a:rPr>
              <a:t>when the text contains “(Reuters)”</a:t>
            </a:r>
            <a:endParaRPr b="1" sz="2000">
              <a:latin typeface="Nunito"/>
              <a:ea typeface="Nunito"/>
              <a:cs typeface="Nunito"/>
              <a:sym typeface="Nunito"/>
            </a:endParaRPr>
          </a:p>
        </p:txBody>
      </p:sp>
      <p:pic>
        <p:nvPicPr>
          <p:cNvPr id="181" name="Google Shape;181;p28"/>
          <p:cNvPicPr preferRelativeResize="0"/>
          <p:nvPr/>
        </p:nvPicPr>
        <p:blipFill>
          <a:blip r:embed="rId3">
            <a:alphaModFix/>
          </a:blip>
          <a:stretch>
            <a:fillRect/>
          </a:stretch>
        </p:blipFill>
        <p:spPr>
          <a:xfrm>
            <a:off x="344900" y="1701300"/>
            <a:ext cx="4147500" cy="3294982"/>
          </a:xfrm>
          <a:prstGeom prst="rect">
            <a:avLst/>
          </a:prstGeom>
          <a:noFill/>
          <a:ln>
            <a:noFill/>
          </a:ln>
        </p:spPr>
      </p:pic>
      <p:sp>
        <p:nvSpPr>
          <p:cNvPr id="182" name="Google Shape;182;p28"/>
          <p:cNvSpPr txBox="1"/>
          <p:nvPr>
            <p:ph idx="1" type="subTitle"/>
          </p:nvPr>
        </p:nvSpPr>
        <p:spPr>
          <a:xfrm flipH="1">
            <a:off x="4644800" y="2044475"/>
            <a:ext cx="4147500" cy="27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After combining real and fake data with no reuters, we proceed to find via the confusion matrix, that the </a:t>
            </a:r>
            <a:r>
              <a:rPr b="1" lang="en" sz="2000">
                <a:latin typeface="Nunito"/>
                <a:ea typeface="Nunito"/>
                <a:cs typeface="Nunito"/>
                <a:sym typeface="Nunito"/>
              </a:rPr>
              <a:t>accuracy is 99.6%</a:t>
            </a:r>
            <a:r>
              <a:rPr lang="en" sz="2000">
                <a:latin typeface="Nunito"/>
                <a:ea typeface="Nunito"/>
                <a:cs typeface="Nunito"/>
                <a:sym typeface="Nunito"/>
              </a:rPr>
              <a:t> with only that condition. Therefore, we need to </a:t>
            </a:r>
            <a:r>
              <a:rPr b="1" lang="en" sz="2000">
                <a:latin typeface="Nunito"/>
                <a:ea typeface="Nunito"/>
                <a:cs typeface="Nunito"/>
                <a:sym typeface="Nunito"/>
              </a:rPr>
              <a:t>delete ‘(Reuters)’ and city name if it appears in the first 5 words.</a:t>
            </a:r>
            <a:endParaRPr b="1" sz="2000">
              <a:latin typeface="Nunito"/>
              <a:ea typeface="Nunito"/>
              <a:cs typeface="Nunito"/>
              <a:sym typeface="Nunito"/>
            </a:endParaRPr>
          </a:p>
        </p:txBody>
      </p:sp>
      <p:pic>
        <p:nvPicPr>
          <p:cNvPr id="183" name="Google Shape;183;p28"/>
          <p:cNvPicPr preferRelativeResize="0"/>
          <p:nvPr/>
        </p:nvPicPr>
        <p:blipFill>
          <a:blip r:embed="rId4">
            <a:alphaModFix/>
          </a:blip>
          <a:stretch>
            <a:fillRect/>
          </a:stretch>
        </p:blipFill>
        <p:spPr>
          <a:xfrm>
            <a:off x="583775" y="804675"/>
            <a:ext cx="7976450" cy="73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idx="1" type="subTitle"/>
          </p:nvPr>
        </p:nvSpPr>
        <p:spPr>
          <a:xfrm flipH="1">
            <a:off x="374925" y="4526825"/>
            <a:ext cx="83595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Cleaned Data: </a:t>
            </a:r>
            <a:r>
              <a:rPr lang="en" sz="2000"/>
              <a:t>38265 rows x 5 column</a:t>
            </a:r>
            <a:endParaRPr sz="2000"/>
          </a:p>
        </p:txBody>
      </p:sp>
      <p:pic>
        <p:nvPicPr>
          <p:cNvPr id="189" name="Google Shape;189;p29"/>
          <p:cNvPicPr preferRelativeResize="0"/>
          <p:nvPr/>
        </p:nvPicPr>
        <p:blipFill>
          <a:blip r:embed="rId3">
            <a:alphaModFix/>
          </a:blip>
          <a:stretch>
            <a:fillRect/>
          </a:stretch>
        </p:blipFill>
        <p:spPr>
          <a:xfrm>
            <a:off x="1094188" y="1198500"/>
            <a:ext cx="6955624" cy="3404525"/>
          </a:xfrm>
          <a:prstGeom prst="rect">
            <a:avLst/>
          </a:prstGeom>
          <a:noFill/>
          <a:ln>
            <a:noFill/>
          </a:ln>
        </p:spPr>
      </p:pic>
      <p:sp>
        <p:nvSpPr>
          <p:cNvPr id="190" name="Google Shape;190;p29"/>
          <p:cNvSpPr txBox="1"/>
          <p:nvPr>
            <p:ph idx="1" type="subTitle"/>
          </p:nvPr>
        </p:nvSpPr>
        <p:spPr>
          <a:xfrm flipH="1">
            <a:off x="0" y="706425"/>
            <a:ext cx="9144000" cy="56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 for </a:t>
            </a:r>
            <a:r>
              <a:rPr b="1" lang="en"/>
              <a:t>empty values, remove duplicates, dropping irrelevant columns, </a:t>
            </a:r>
            <a:r>
              <a:rPr lang="en"/>
              <a:t>removing </a:t>
            </a:r>
            <a:r>
              <a:rPr b="1" lang="en"/>
              <a:t>stopwords </a:t>
            </a:r>
            <a:r>
              <a:rPr lang="en"/>
              <a:t>and apply word</a:t>
            </a:r>
            <a:r>
              <a:rPr b="1" lang="en"/>
              <a:t> lemmatization </a:t>
            </a:r>
            <a:r>
              <a:rPr lang="en"/>
              <a:t>for the article column</a:t>
            </a:r>
            <a:endParaRPr/>
          </a:p>
        </p:txBody>
      </p:sp>
      <p:sp>
        <p:nvSpPr>
          <p:cNvPr id="191" name="Google Shape;191;p29"/>
          <p:cNvSpPr txBox="1"/>
          <p:nvPr>
            <p:ph type="ctrTitle"/>
          </p:nvPr>
        </p:nvSpPr>
        <p:spPr>
          <a:xfrm flipH="1">
            <a:off x="0" y="0"/>
            <a:ext cx="91440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Cleaning</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5" name="Shape 195"/>
        <p:cNvGrpSpPr/>
        <p:nvPr/>
      </p:nvGrpSpPr>
      <p:grpSpPr>
        <a:xfrm>
          <a:off x="0" y="0"/>
          <a:ext cx="0" cy="0"/>
          <a:chOff x="0" y="0"/>
          <a:chExt cx="0" cy="0"/>
        </a:xfrm>
      </p:grpSpPr>
      <p:sp>
        <p:nvSpPr>
          <p:cNvPr id="196" name="Google Shape;196;p30"/>
          <p:cNvSpPr/>
          <p:nvPr/>
        </p:nvSpPr>
        <p:spPr>
          <a:xfrm>
            <a:off x="5180375" y="-38112"/>
            <a:ext cx="3947100" cy="52197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type="ctrTitle"/>
          </p:nvPr>
        </p:nvSpPr>
        <p:spPr>
          <a:xfrm flipH="1">
            <a:off x="4654125" y="726223"/>
            <a:ext cx="4080300" cy="24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lt1"/>
                </a:solidFill>
              </a:rPr>
              <a:t>Visualization</a:t>
            </a:r>
            <a:endParaRPr sz="5000">
              <a:solidFill>
                <a:schemeClr val="lt1"/>
              </a:solidFill>
            </a:endParaRPr>
          </a:p>
        </p:txBody>
      </p:sp>
      <p:sp>
        <p:nvSpPr>
          <p:cNvPr id="198" name="Google Shape;198;p30"/>
          <p:cNvSpPr txBox="1"/>
          <p:nvPr>
            <p:ph idx="1" type="subTitle"/>
          </p:nvPr>
        </p:nvSpPr>
        <p:spPr>
          <a:xfrm flipH="1">
            <a:off x="5822025" y="2964650"/>
            <a:ext cx="2912400" cy="169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pic>
        <p:nvPicPr>
          <p:cNvPr id="199" name="Google Shape;199;p30"/>
          <p:cNvPicPr preferRelativeResize="0"/>
          <p:nvPr/>
        </p:nvPicPr>
        <p:blipFill>
          <a:blip r:embed="rId3">
            <a:alphaModFix/>
          </a:blip>
          <a:stretch>
            <a:fillRect/>
          </a:stretch>
        </p:blipFill>
        <p:spPr>
          <a:xfrm>
            <a:off x="0" y="197413"/>
            <a:ext cx="5180374" cy="474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and Positioning Infographics by Slidesgo">
  <a:themeElements>
    <a:clrScheme name="Simple Light">
      <a:dk1>
        <a:srgbClr val="000000"/>
      </a:dk1>
      <a:lt1>
        <a:srgbClr val="FFFFFF"/>
      </a:lt1>
      <a:dk2>
        <a:srgbClr val="012443"/>
      </a:dk2>
      <a:lt2>
        <a:srgbClr val="185D99"/>
      </a:lt2>
      <a:accent1>
        <a:srgbClr val="3E8CD1"/>
      </a:accent1>
      <a:accent2>
        <a:srgbClr val="DD3D3D"/>
      </a:accent2>
      <a:accent3>
        <a:srgbClr val="FA6E6E"/>
      </a:accent3>
      <a:accent4>
        <a:srgbClr val="F0A39D"/>
      </a:accent4>
      <a:accent5>
        <a:srgbClr val="ADADAD"/>
      </a:accent5>
      <a:accent6>
        <a:srgbClr val="DDDDD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